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0" r:id="rId3"/>
    <p:sldId id="261" r:id="rId4"/>
    <p:sldId id="268" r:id="rId5"/>
    <p:sldId id="263" r:id="rId6"/>
    <p:sldId id="265" r:id="rId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DBF4"/>
    <a:srgbClr val="3366FF"/>
    <a:srgbClr val="FFFF00"/>
    <a:srgbClr val="000099"/>
    <a:srgbClr val="0000FF"/>
    <a:srgbClr val="FF0000"/>
    <a:srgbClr val="FF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00" autoAdjust="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B4D32-B27C-4AA9-9CA5-630AD9950345}" type="doc">
      <dgm:prSet loTypeId="urn:microsoft.com/office/officeart/2005/8/layout/cycle1" loCatId="cycle" qsTypeId="urn:microsoft.com/office/officeart/2005/8/quickstyle/simple1" qsCatId="simple" csTypeId="urn:microsoft.com/office/officeart/2005/8/colors/accent1_2" csCatId="accent1"/>
      <dgm:spPr/>
    </dgm:pt>
    <dgm:pt modelId="{ECD220FE-155A-4137-8ED2-E819D7F7A36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smtClean="0">
              <a:ln>
                <a:noFill/>
              </a:ln>
              <a:solidFill>
                <a:srgbClr val="000099"/>
              </a:solidFill>
              <a:effectLst/>
              <a:latin typeface="Times New Roman" pitchFamily="18" charset="0"/>
              <a:cs typeface="Arial" charset="0"/>
            </a:rPr>
            <a:t>Research</a:t>
          </a:r>
          <a:endParaRPr kumimoji="0" lang="el-GR" altLang="el-GR" b="0" i="0" u="none" strike="noStrike" cap="none" normalizeH="0" baseline="0" smtClean="0">
            <a:ln>
              <a:noFill/>
            </a:ln>
            <a:solidFill>
              <a:srgbClr val="000099"/>
            </a:solidFill>
            <a:effectLst/>
            <a:latin typeface="Times New Roman" pitchFamily="18" charset="0"/>
            <a:cs typeface="Arial" charset="0"/>
          </a:endParaRPr>
        </a:p>
      </dgm:t>
    </dgm:pt>
    <dgm:pt modelId="{9F09AB3E-14B8-40E4-8CE7-080680656303}" type="parTrans" cxnId="{09A7D30D-BA38-4CB9-AA0B-513491486E6A}">
      <dgm:prSet/>
      <dgm:spPr/>
    </dgm:pt>
    <dgm:pt modelId="{A3617787-371A-4820-99B2-CAD19AB3946C}" type="sibTrans" cxnId="{09A7D30D-BA38-4CB9-AA0B-513491486E6A}">
      <dgm:prSet/>
      <dgm:spPr/>
    </dgm:pt>
    <dgm:pt modelId="{135D116A-F58F-4F46-8239-F7E402297A8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smtClean="0">
              <a:ln>
                <a:noFill/>
              </a:ln>
              <a:solidFill>
                <a:srgbClr val="000099"/>
              </a:solidFill>
              <a:effectLst/>
              <a:latin typeface="Times New Roman" pitchFamily="18" charset="0"/>
              <a:cs typeface="Arial" charset="0"/>
            </a:rPr>
            <a:t>Interviews</a:t>
          </a:r>
          <a:endParaRPr kumimoji="0" lang="el-GR" altLang="el-GR" b="0" i="0" u="none" strike="noStrike" cap="none" normalizeH="0" baseline="0" smtClean="0">
            <a:ln>
              <a:noFill/>
            </a:ln>
            <a:solidFill>
              <a:srgbClr val="000099"/>
            </a:solidFill>
            <a:effectLst/>
            <a:latin typeface="Times New Roman" pitchFamily="18" charset="0"/>
            <a:cs typeface="Arial" charset="0"/>
          </a:endParaRPr>
        </a:p>
      </dgm:t>
    </dgm:pt>
    <dgm:pt modelId="{DAEED9B6-61C0-4210-8D3E-4C6E001BF6A4}" type="parTrans" cxnId="{22328BDF-990C-42A0-BB0A-DD18A3696229}">
      <dgm:prSet/>
      <dgm:spPr/>
    </dgm:pt>
    <dgm:pt modelId="{366F3F06-8ACF-4A3E-B12A-AB04C4A88AEC}" type="sibTrans" cxnId="{22328BDF-990C-42A0-BB0A-DD18A3696229}">
      <dgm:prSet/>
      <dgm:spPr/>
    </dgm:pt>
    <dgm:pt modelId="{B7EC2E61-8AA6-4CC2-BAF0-1EF7FF147AA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smtClean="0">
              <a:ln>
                <a:noFill/>
              </a:ln>
              <a:solidFill>
                <a:srgbClr val="000099"/>
              </a:solidFill>
              <a:effectLst/>
              <a:latin typeface="Times New Roman" pitchFamily="18" charset="0"/>
              <a:cs typeface="Arial" charset="0"/>
            </a:rPr>
            <a:t>Observation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smtClean="0">
              <a:ln>
                <a:noFill/>
              </a:ln>
              <a:solidFill>
                <a:srgbClr val="000099"/>
              </a:solidFill>
              <a:effectLst/>
              <a:latin typeface="Times New Roman" pitchFamily="18" charset="0"/>
              <a:cs typeface="Arial" charset="0"/>
            </a:rPr>
            <a:t>writing</a:t>
          </a:r>
          <a:endParaRPr kumimoji="0" lang="el-GR" altLang="el-GR" b="0" i="0" u="none" strike="noStrike" cap="none" normalizeH="0" baseline="0" smtClean="0">
            <a:ln>
              <a:noFill/>
            </a:ln>
            <a:solidFill>
              <a:srgbClr val="000099"/>
            </a:solidFill>
            <a:effectLst/>
            <a:latin typeface="Times New Roman" pitchFamily="18" charset="0"/>
            <a:cs typeface="Arial" charset="0"/>
          </a:endParaRPr>
        </a:p>
      </dgm:t>
    </dgm:pt>
    <dgm:pt modelId="{B4E9C88C-8447-48C2-8695-DFEEC88A9A59}" type="parTrans" cxnId="{3CDD0A87-DC84-4C40-BFDF-9C811FBB8315}">
      <dgm:prSet/>
      <dgm:spPr/>
    </dgm:pt>
    <dgm:pt modelId="{A3B96E32-5550-4342-9415-529F1AA817C4}" type="sibTrans" cxnId="{3CDD0A87-DC84-4C40-BFDF-9C811FBB8315}">
      <dgm:prSet/>
      <dgm:spPr/>
    </dgm:pt>
    <dgm:pt modelId="{8F6A7436-C9DD-4E52-BEAC-4F894EE0F26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smtClean="0">
              <a:ln>
                <a:noFill/>
              </a:ln>
              <a:solidFill>
                <a:srgbClr val="000099"/>
              </a:solidFill>
              <a:effectLst/>
              <a:latin typeface="Times New Roman" pitchFamily="18" charset="0"/>
              <a:cs typeface="Arial" charset="0"/>
            </a:rPr>
            <a:t>Brainstorming</a:t>
          </a:r>
          <a:endParaRPr kumimoji="0" lang="el-GR" altLang="el-GR" b="0" i="0" u="none" strike="noStrike" cap="none" normalizeH="0" baseline="0" smtClean="0">
            <a:ln>
              <a:noFill/>
            </a:ln>
            <a:solidFill>
              <a:srgbClr val="000099"/>
            </a:solidFill>
            <a:effectLst/>
            <a:latin typeface="Times New Roman" pitchFamily="18" charset="0"/>
            <a:cs typeface="Arial" charset="0"/>
          </a:endParaRPr>
        </a:p>
      </dgm:t>
    </dgm:pt>
    <dgm:pt modelId="{8810EAE8-7E62-4A3F-9D6D-5FE16DE67F4A}" type="parTrans" cxnId="{24506433-2362-4221-AC5C-65EAF9FCF616}">
      <dgm:prSet/>
      <dgm:spPr/>
    </dgm:pt>
    <dgm:pt modelId="{DBC1151C-14B0-4281-BE76-706936E09A09}" type="sibTrans" cxnId="{24506433-2362-4221-AC5C-65EAF9FCF616}">
      <dgm:prSet/>
      <dgm:spPr/>
    </dgm:pt>
    <dgm:pt modelId="{E29FDA4D-3E6C-41A6-94BF-2D819332C044}" type="pres">
      <dgm:prSet presAssocID="{3BAB4D32-B27C-4AA9-9CA5-630AD9950345}" presName="cycle" presStyleCnt="0">
        <dgm:presLayoutVars>
          <dgm:dir/>
          <dgm:resizeHandles val="exact"/>
        </dgm:presLayoutVars>
      </dgm:prSet>
      <dgm:spPr/>
    </dgm:pt>
    <dgm:pt modelId="{EDA3D2DB-FF43-4F03-9E3D-7406FF4B4773}" type="pres">
      <dgm:prSet presAssocID="{ECD220FE-155A-4137-8ED2-E819D7F7A367}" presName="dummy" presStyleCnt="0"/>
      <dgm:spPr/>
    </dgm:pt>
    <dgm:pt modelId="{86C4B004-3EB9-4680-AE5A-4538F59CB241}" type="pres">
      <dgm:prSet presAssocID="{ECD220FE-155A-4137-8ED2-E819D7F7A367}" presName="node" presStyleLbl="revTx" presStyleIdx="0" presStyleCnt="4">
        <dgm:presLayoutVars>
          <dgm:bulletEnabled val="1"/>
        </dgm:presLayoutVars>
      </dgm:prSet>
      <dgm:spPr/>
    </dgm:pt>
    <dgm:pt modelId="{8679F8C8-43CC-4F2A-ACFD-9FD4B2F11AE6}" type="pres">
      <dgm:prSet presAssocID="{A3617787-371A-4820-99B2-CAD19AB3946C}" presName="sibTrans" presStyleLbl="node1" presStyleIdx="0" presStyleCnt="4"/>
      <dgm:spPr/>
    </dgm:pt>
    <dgm:pt modelId="{B5B95A61-9410-4DCE-A6D1-AEE8C6D3C9B2}" type="pres">
      <dgm:prSet presAssocID="{135D116A-F58F-4F46-8239-F7E402297A89}" presName="dummy" presStyleCnt="0"/>
      <dgm:spPr/>
    </dgm:pt>
    <dgm:pt modelId="{3BE03D2F-3244-4982-9EA7-BC581F736843}" type="pres">
      <dgm:prSet presAssocID="{135D116A-F58F-4F46-8239-F7E402297A89}" presName="node" presStyleLbl="revTx" presStyleIdx="1" presStyleCnt="4">
        <dgm:presLayoutVars>
          <dgm:bulletEnabled val="1"/>
        </dgm:presLayoutVars>
      </dgm:prSet>
      <dgm:spPr/>
    </dgm:pt>
    <dgm:pt modelId="{F14B00DC-C63B-499F-8924-5F0F316FD9C5}" type="pres">
      <dgm:prSet presAssocID="{366F3F06-8ACF-4A3E-B12A-AB04C4A88AEC}" presName="sibTrans" presStyleLbl="node1" presStyleIdx="1" presStyleCnt="4"/>
      <dgm:spPr/>
    </dgm:pt>
    <dgm:pt modelId="{AB4270C1-F512-48BD-9B99-F1A9C983BEE9}" type="pres">
      <dgm:prSet presAssocID="{B7EC2E61-8AA6-4CC2-BAF0-1EF7FF147AAC}" presName="dummy" presStyleCnt="0"/>
      <dgm:spPr/>
    </dgm:pt>
    <dgm:pt modelId="{BF4681AC-CB43-4CD4-92CC-11404B0972FE}" type="pres">
      <dgm:prSet presAssocID="{B7EC2E61-8AA6-4CC2-BAF0-1EF7FF147AAC}" presName="node" presStyleLbl="revTx" presStyleIdx="2" presStyleCnt="4">
        <dgm:presLayoutVars>
          <dgm:bulletEnabled val="1"/>
        </dgm:presLayoutVars>
      </dgm:prSet>
      <dgm:spPr/>
    </dgm:pt>
    <dgm:pt modelId="{B556D6BD-0972-4B57-A339-7153273A1C40}" type="pres">
      <dgm:prSet presAssocID="{A3B96E32-5550-4342-9415-529F1AA817C4}" presName="sibTrans" presStyleLbl="node1" presStyleIdx="2" presStyleCnt="4"/>
      <dgm:spPr/>
    </dgm:pt>
    <dgm:pt modelId="{8828EB79-F203-4F0D-87B5-842006877D89}" type="pres">
      <dgm:prSet presAssocID="{8F6A7436-C9DD-4E52-BEAC-4F894EE0F26C}" presName="dummy" presStyleCnt="0"/>
      <dgm:spPr/>
    </dgm:pt>
    <dgm:pt modelId="{3661963B-CFFA-4E26-9BD4-A3A81636B7EA}" type="pres">
      <dgm:prSet presAssocID="{8F6A7436-C9DD-4E52-BEAC-4F894EE0F26C}" presName="node" presStyleLbl="revTx" presStyleIdx="3" presStyleCnt="4">
        <dgm:presLayoutVars>
          <dgm:bulletEnabled val="1"/>
        </dgm:presLayoutVars>
      </dgm:prSet>
      <dgm:spPr/>
    </dgm:pt>
    <dgm:pt modelId="{50023CC1-8862-4AD3-8878-8497DE1EFA9D}" type="pres">
      <dgm:prSet presAssocID="{DBC1151C-14B0-4281-BE76-706936E09A09}" presName="sibTrans" presStyleLbl="node1" presStyleIdx="3" presStyleCnt="4"/>
      <dgm:spPr/>
    </dgm:pt>
  </dgm:ptLst>
  <dgm:cxnLst>
    <dgm:cxn modelId="{EAE4E1CE-D01D-4EAF-8390-38C7CA674066}" type="presOf" srcId="{B7EC2E61-8AA6-4CC2-BAF0-1EF7FF147AAC}" destId="{BF4681AC-CB43-4CD4-92CC-11404B0972FE}" srcOrd="0" destOrd="0" presId="urn:microsoft.com/office/officeart/2005/8/layout/cycle1"/>
    <dgm:cxn modelId="{22328BDF-990C-42A0-BB0A-DD18A3696229}" srcId="{3BAB4D32-B27C-4AA9-9CA5-630AD9950345}" destId="{135D116A-F58F-4F46-8239-F7E402297A89}" srcOrd="1" destOrd="0" parTransId="{DAEED9B6-61C0-4210-8D3E-4C6E001BF6A4}" sibTransId="{366F3F06-8ACF-4A3E-B12A-AB04C4A88AEC}"/>
    <dgm:cxn modelId="{3CDD0A87-DC84-4C40-BFDF-9C811FBB8315}" srcId="{3BAB4D32-B27C-4AA9-9CA5-630AD9950345}" destId="{B7EC2E61-8AA6-4CC2-BAF0-1EF7FF147AAC}" srcOrd="2" destOrd="0" parTransId="{B4E9C88C-8447-48C2-8695-DFEEC88A9A59}" sibTransId="{A3B96E32-5550-4342-9415-529F1AA817C4}"/>
    <dgm:cxn modelId="{BEFBFED8-B62D-4A06-8281-F631BB9E3D8F}" type="presOf" srcId="{3BAB4D32-B27C-4AA9-9CA5-630AD9950345}" destId="{E29FDA4D-3E6C-41A6-94BF-2D819332C044}" srcOrd="0" destOrd="0" presId="urn:microsoft.com/office/officeart/2005/8/layout/cycle1"/>
    <dgm:cxn modelId="{E791037C-1C17-429C-8284-2710AB11121F}" type="presOf" srcId="{ECD220FE-155A-4137-8ED2-E819D7F7A367}" destId="{86C4B004-3EB9-4680-AE5A-4538F59CB241}" srcOrd="0" destOrd="0" presId="urn:microsoft.com/office/officeart/2005/8/layout/cycle1"/>
    <dgm:cxn modelId="{2332C35E-0BC5-4693-9872-0FA20A561723}" type="presOf" srcId="{DBC1151C-14B0-4281-BE76-706936E09A09}" destId="{50023CC1-8862-4AD3-8878-8497DE1EFA9D}" srcOrd="0" destOrd="0" presId="urn:microsoft.com/office/officeart/2005/8/layout/cycle1"/>
    <dgm:cxn modelId="{24506433-2362-4221-AC5C-65EAF9FCF616}" srcId="{3BAB4D32-B27C-4AA9-9CA5-630AD9950345}" destId="{8F6A7436-C9DD-4E52-BEAC-4F894EE0F26C}" srcOrd="3" destOrd="0" parTransId="{8810EAE8-7E62-4A3F-9D6D-5FE16DE67F4A}" sibTransId="{DBC1151C-14B0-4281-BE76-706936E09A09}"/>
    <dgm:cxn modelId="{7EBE4D9D-AF38-4C0C-9A53-93AB6D69749A}" type="presOf" srcId="{8F6A7436-C9DD-4E52-BEAC-4F894EE0F26C}" destId="{3661963B-CFFA-4E26-9BD4-A3A81636B7EA}" srcOrd="0" destOrd="0" presId="urn:microsoft.com/office/officeart/2005/8/layout/cycle1"/>
    <dgm:cxn modelId="{09A7D30D-BA38-4CB9-AA0B-513491486E6A}" srcId="{3BAB4D32-B27C-4AA9-9CA5-630AD9950345}" destId="{ECD220FE-155A-4137-8ED2-E819D7F7A367}" srcOrd="0" destOrd="0" parTransId="{9F09AB3E-14B8-40E4-8CE7-080680656303}" sibTransId="{A3617787-371A-4820-99B2-CAD19AB3946C}"/>
    <dgm:cxn modelId="{1E0D220D-3D84-4CE4-B46C-F3BCB148152B}" type="presOf" srcId="{135D116A-F58F-4F46-8239-F7E402297A89}" destId="{3BE03D2F-3244-4982-9EA7-BC581F736843}" srcOrd="0" destOrd="0" presId="urn:microsoft.com/office/officeart/2005/8/layout/cycle1"/>
    <dgm:cxn modelId="{5034645F-2AAE-40B6-B733-CBF97B1DE78E}" type="presOf" srcId="{A3617787-371A-4820-99B2-CAD19AB3946C}" destId="{8679F8C8-43CC-4F2A-ACFD-9FD4B2F11AE6}" srcOrd="0" destOrd="0" presId="urn:microsoft.com/office/officeart/2005/8/layout/cycle1"/>
    <dgm:cxn modelId="{6BF4D8DB-6650-4F8F-AD97-3045591DDE2E}" type="presOf" srcId="{366F3F06-8ACF-4A3E-B12A-AB04C4A88AEC}" destId="{F14B00DC-C63B-499F-8924-5F0F316FD9C5}" srcOrd="0" destOrd="0" presId="urn:microsoft.com/office/officeart/2005/8/layout/cycle1"/>
    <dgm:cxn modelId="{ACDFB2C0-60CD-49A4-B725-77528327B5CD}" type="presOf" srcId="{A3B96E32-5550-4342-9415-529F1AA817C4}" destId="{B556D6BD-0972-4B57-A339-7153273A1C40}" srcOrd="0" destOrd="0" presId="urn:microsoft.com/office/officeart/2005/8/layout/cycle1"/>
    <dgm:cxn modelId="{4C01A786-7AEC-461F-835D-91E2DA10C3A4}" type="presParOf" srcId="{E29FDA4D-3E6C-41A6-94BF-2D819332C044}" destId="{EDA3D2DB-FF43-4F03-9E3D-7406FF4B4773}" srcOrd="0" destOrd="0" presId="urn:microsoft.com/office/officeart/2005/8/layout/cycle1"/>
    <dgm:cxn modelId="{C38D6F5F-1935-4856-BE74-1AA94AC959E0}" type="presParOf" srcId="{E29FDA4D-3E6C-41A6-94BF-2D819332C044}" destId="{86C4B004-3EB9-4680-AE5A-4538F59CB241}" srcOrd="1" destOrd="0" presId="urn:microsoft.com/office/officeart/2005/8/layout/cycle1"/>
    <dgm:cxn modelId="{08F7A0A8-C53F-4E6F-8BE5-7F2BAE6B9AD3}" type="presParOf" srcId="{E29FDA4D-3E6C-41A6-94BF-2D819332C044}" destId="{8679F8C8-43CC-4F2A-ACFD-9FD4B2F11AE6}" srcOrd="2" destOrd="0" presId="urn:microsoft.com/office/officeart/2005/8/layout/cycle1"/>
    <dgm:cxn modelId="{BFCDAC18-3AAA-4249-8C18-5801017BADD0}" type="presParOf" srcId="{E29FDA4D-3E6C-41A6-94BF-2D819332C044}" destId="{B5B95A61-9410-4DCE-A6D1-AEE8C6D3C9B2}" srcOrd="3" destOrd="0" presId="urn:microsoft.com/office/officeart/2005/8/layout/cycle1"/>
    <dgm:cxn modelId="{4667D2A0-A5D1-4C10-BF19-D6B47932017E}" type="presParOf" srcId="{E29FDA4D-3E6C-41A6-94BF-2D819332C044}" destId="{3BE03D2F-3244-4982-9EA7-BC581F736843}" srcOrd="4" destOrd="0" presId="urn:microsoft.com/office/officeart/2005/8/layout/cycle1"/>
    <dgm:cxn modelId="{74728220-7376-483E-90CB-FD475AFCD863}" type="presParOf" srcId="{E29FDA4D-3E6C-41A6-94BF-2D819332C044}" destId="{F14B00DC-C63B-499F-8924-5F0F316FD9C5}" srcOrd="5" destOrd="0" presId="urn:microsoft.com/office/officeart/2005/8/layout/cycle1"/>
    <dgm:cxn modelId="{213CBB46-C897-4ACD-AB77-5061462590D5}" type="presParOf" srcId="{E29FDA4D-3E6C-41A6-94BF-2D819332C044}" destId="{AB4270C1-F512-48BD-9B99-F1A9C983BEE9}" srcOrd="6" destOrd="0" presId="urn:microsoft.com/office/officeart/2005/8/layout/cycle1"/>
    <dgm:cxn modelId="{9779F6CB-1AA7-4618-AAA6-AC23EBB59207}" type="presParOf" srcId="{E29FDA4D-3E6C-41A6-94BF-2D819332C044}" destId="{BF4681AC-CB43-4CD4-92CC-11404B0972FE}" srcOrd="7" destOrd="0" presId="urn:microsoft.com/office/officeart/2005/8/layout/cycle1"/>
    <dgm:cxn modelId="{DEFAE81F-D9B8-491C-BB45-D833803A541E}" type="presParOf" srcId="{E29FDA4D-3E6C-41A6-94BF-2D819332C044}" destId="{B556D6BD-0972-4B57-A339-7153273A1C40}" srcOrd="8" destOrd="0" presId="urn:microsoft.com/office/officeart/2005/8/layout/cycle1"/>
    <dgm:cxn modelId="{B52CFB1A-E83C-4460-86C8-2D4A6600096E}" type="presParOf" srcId="{E29FDA4D-3E6C-41A6-94BF-2D819332C044}" destId="{8828EB79-F203-4F0D-87B5-842006877D89}" srcOrd="9" destOrd="0" presId="urn:microsoft.com/office/officeart/2005/8/layout/cycle1"/>
    <dgm:cxn modelId="{7C30DEBE-9FED-449D-A431-3ADEBCEE495B}" type="presParOf" srcId="{E29FDA4D-3E6C-41A6-94BF-2D819332C044}" destId="{3661963B-CFFA-4E26-9BD4-A3A81636B7EA}" srcOrd="10" destOrd="0" presId="urn:microsoft.com/office/officeart/2005/8/layout/cycle1"/>
    <dgm:cxn modelId="{85276E62-2D8A-4EA4-84CA-496A0576C84E}" type="presParOf" srcId="{E29FDA4D-3E6C-41A6-94BF-2D819332C044}" destId="{50023CC1-8862-4AD3-8878-8497DE1EFA9D}"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952BFF-710B-4515-ABA2-7E9730A9DDFB}" type="doc">
      <dgm:prSet loTypeId="urn:microsoft.com/office/officeart/2005/8/layout/orgChart1" loCatId="hierarchy" qsTypeId="urn:microsoft.com/office/officeart/2005/8/quickstyle/simple1" qsCatId="simple" csTypeId="urn:microsoft.com/office/officeart/2005/8/colors/accent1_2" csCatId="accent1"/>
      <dgm:spPr/>
    </dgm:pt>
    <dgm:pt modelId="{9673060F-CA8A-41BB-AFB5-967219BD22A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smtClean="0">
              <a:ln>
                <a:noFill/>
              </a:ln>
              <a:solidFill>
                <a:schemeClr val="tx1"/>
              </a:solidFill>
              <a:effectLst/>
              <a:latin typeface="Times New Roman" pitchFamily="18" charset="0"/>
              <a:cs typeface="Times New Roman" pitchFamily="18" charset="0"/>
            </a:rPr>
            <a:t>Build a </a:t>
          </a:r>
          <a:r>
            <a:rPr kumimoji="0" lang="en-US" altLang="el-GR" b="1" i="0" u="none" strike="noStrike" cap="none" normalizeH="0" baseline="0" smtClean="0">
              <a:ln>
                <a:noFill/>
              </a:ln>
              <a:solidFill>
                <a:schemeClr val="tx1"/>
              </a:solidFill>
              <a:effectLst/>
              <a:latin typeface="Times New Roman" pitchFamily="18" charset="0"/>
              <a:cs typeface="Times New Roman" pitchFamily="18" charset="0"/>
            </a:rPr>
            <a:t>fun</a:t>
          </a:r>
          <a:r>
            <a:rPr kumimoji="0" lang="en-US" altLang="el-GR" b="0" i="0" u="none" strike="noStrike" cap="none" normalizeH="0" baseline="0" smtClean="0">
              <a:ln>
                <a:noFill/>
              </a:ln>
              <a:solidFill>
                <a:schemeClr val="tx1"/>
              </a:solidFill>
              <a:effectLst/>
              <a:latin typeface="Times New Roman" pitchFamily="18" charset="0"/>
              <a:cs typeface="Times New Roman" pitchFamily="18" charset="0"/>
            </a:rPr>
            <a:t> program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smtClean="0">
              <a:ln>
                <a:noFill/>
              </a:ln>
              <a:solidFill>
                <a:schemeClr val="tx1"/>
              </a:solidFill>
              <a:effectLst/>
              <a:latin typeface="Times New Roman" pitchFamily="18" charset="0"/>
              <a:cs typeface="Times New Roman" pitchFamily="18" charset="0"/>
            </a:rPr>
            <a:t>of fire risk education</a:t>
          </a:r>
          <a:endParaRPr kumimoji="0" lang="el-GR" altLang="el-GR" b="0" i="0" u="none" strike="noStrike" cap="none" normalizeH="0" baseline="0" smtClean="0">
            <a:ln>
              <a:noFill/>
            </a:ln>
            <a:solidFill>
              <a:schemeClr val="tx1"/>
            </a:solidFill>
            <a:effectLst/>
            <a:latin typeface="Times New Roman" pitchFamily="18" charset="0"/>
            <a:cs typeface="Times New Roman" pitchFamily="18" charset="0"/>
          </a:endParaRPr>
        </a:p>
      </dgm:t>
    </dgm:pt>
    <dgm:pt modelId="{CD8E5E46-0505-4219-AE28-F13821C61A3A}" type="parTrans" cxnId="{B48DDD3A-9237-49AE-A1CF-0FEC6D964BD6}">
      <dgm:prSet/>
      <dgm:spPr/>
    </dgm:pt>
    <dgm:pt modelId="{240D1DEF-86E1-433B-B0E9-A08ED72E47A7}" type="sibTrans" cxnId="{B48DDD3A-9237-49AE-A1CF-0FEC6D964BD6}">
      <dgm:prSet/>
      <dgm:spPr/>
    </dgm:pt>
    <dgm:pt modelId="{AC0AC887-A586-4F11-9DB0-009A5B3E724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smtClean="0">
              <a:ln>
                <a:noFill/>
              </a:ln>
              <a:solidFill>
                <a:schemeClr val="tx1"/>
              </a:solidFill>
              <a:effectLst/>
              <a:latin typeface="Times New Roman" pitchFamily="18" charset="0"/>
              <a:cs typeface="Times New Roman" pitchFamily="18" charset="0"/>
            </a:rPr>
            <a:t>Visitors</a:t>
          </a:r>
          <a:endParaRPr kumimoji="0" lang="el-GR" altLang="el-GR" b="0" i="0" u="none" strike="noStrike" cap="none" normalizeH="0" baseline="0" smtClean="0">
            <a:ln>
              <a:noFill/>
            </a:ln>
            <a:solidFill>
              <a:schemeClr val="tx1"/>
            </a:solidFill>
            <a:effectLst/>
            <a:latin typeface="Times New Roman" pitchFamily="18" charset="0"/>
            <a:cs typeface="Times New Roman" pitchFamily="18" charset="0"/>
          </a:endParaRPr>
        </a:p>
      </dgm:t>
    </dgm:pt>
    <dgm:pt modelId="{6D266542-9046-41C5-8BB6-542E300CDA76}" type="parTrans" cxnId="{58636F04-B3CA-4AFF-8769-80E632EABABB}">
      <dgm:prSet/>
      <dgm:spPr/>
    </dgm:pt>
    <dgm:pt modelId="{80984F9D-2843-4DCA-9FAD-747418885A23}" type="sibTrans" cxnId="{58636F04-B3CA-4AFF-8769-80E632EABABB}">
      <dgm:prSet/>
      <dgm:spPr/>
    </dgm:pt>
    <dgm:pt modelId="{7876C635-1383-4AE0-B982-7863E7B0D8D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smtClean="0">
              <a:ln>
                <a:noFill/>
              </a:ln>
              <a:solidFill>
                <a:schemeClr val="tx1"/>
              </a:solidFill>
              <a:effectLst/>
              <a:latin typeface="Times New Roman" pitchFamily="18" charset="0"/>
              <a:cs typeface="Times New Roman" pitchFamily="18" charset="0"/>
            </a:rPr>
            <a:t>Children</a:t>
          </a:r>
          <a:endParaRPr kumimoji="0" lang="el-GR" altLang="el-GR" b="0" i="0" u="none" strike="noStrike" cap="none" normalizeH="0" baseline="0" smtClean="0">
            <a:ln>
              <a:noFill/>
            </a:ln>
            <a:solidFill>
              <a:schemeClr val="tx1"/>
            </a:solidFill>
            <a:effectLst/>
            <a:latin typeface="Times New Roman" pitchFamily="18" charset="0"/>
            <a:cs typeface="Times New Roman" pitchFamily="18" charset="0"/>
          </a:endParaRPr>
        </a:p>
      </dgm:t>
    </dgm:pt>
    <dgm:pt modelId="{050CEC3B-E9D0-461C-BE0C-50AF32A36114}" type="parTrans" cxnId="{21123CA2-FAD7-46A0-9212-401C928C47FB}">
      <dgm:prSet/>
      <dgm:spPr/>
    </dgm:pt>
    <dgm:pt modelId="{B5F91235-E9BA-465C-AB63-89068ADB92AA}" type="sibTrans" cxnId="{21123CA2-FAD7-46A0-9212-401C928C47FB}">
      <dgm:prSet/>
      <dgm:spPr/>
    </dgm:pt>
    <dgm:pt modelId="{34B9A11B-BD5D-41B5-8DA2-98BDFC731D04}" type="pres">
      <dgm:prSet presAssocID="{B8952BFF-710B-4515-ABA2-7E9730A9DDFB}" presName="hierChild1" presStyleCnt="0">
        <dgm:presLayoutVars>
          <dgm:orgChart val="1"/>
          <dgm:chPref val="1"/>
          <dgm:dir/>
          <dgm:animOne val="branch"/>
          <dgm:animLvl val="lvl"/>
          <dgm:resizeHandles/>
        </dgm:presLayoutVars>
      </dgm:prSet>
      <dgm:spPr/>
    </dgm:pt>
    <dgm:pt modelId="{A4D8C4D3-18EF-49E6-A8D5-655C284FBCC6}" type="pres">
      <dgm:prSet presAssocID="{9673060F-CA8A-41BB-AFB5-967219BD22A0}" presName="hierRoot1" presStyleCnt="0">
        <dgm:presLayoutVars>
          <dgm:hierBranch/>
        </dgm:presLayoutVars>
      </dgm:prSet>
      <dgm:spPr/>
    </dgm:pt>
    <dgm:pt modelId="{2A21B0AE-F691-4EE1-AD45-1951478C38D8}" type="pres">
      <dgm:prSet presAssocID="{9673060F-CA8A-41BB-AFB5-967219BD22A0}" presName="rootComposite1" presStyleCnt="0"/>
      <dgm:spPr/>
    </dgm:pt>
    <dgm:pt modelId="{B928A9AD-FAFD-448C-97A1-39B2E6D79CC0}" type="pres">
      <dgm:prSet presAssocID="{9673060F-CA8A-41BB-AFB5-967219BD22A0}" presName="rootText1" presStyleLbl="node0" presStyleIdx="0" presStyleCnt="1">
        <dgm:presLayoutVars>
          <dgm:chPref val="3"/>
        </dgm:presLayoutVars>
      </dgm:prSet>
      <dgm:spPr/>
    </dgm:pt>
    <dgm:pt modelId="{F6DCEE16-57F1-4174-B2C6-0746A549EDD4}" type="pres">
      <dgm:prSet presAssocID="{9673060F-CA8A-41BB-AFB5-967219BD22A0}" presName="rootConnector1" presStyleLbl="node1" presStyleIdx="0" presStyleCnt="0"/>
      <dgm:spPr/>
    </dgm:pt>
    <dgm:pt modelId="{946399B1-DC20-4A80-956F-4A8A7BB17A18}" type="pres">
      <dgm:prSet presAssocID="{9673060F-CA8A-41BB-AFB5-967219BD22A0}" presName="hierChild2" presStyleCnt="0"/>
      <dgm:spPr/>
    </dgm:pt>
    <dgm:pt modelId="{C032E05F-C294-4B2C-B9BE-5DDDF7FB727B}" type="pres">
      <dgm:prSet presAssocID="{6D266542-9046-41C5-8BB6-542E300CDA76}" presName="Name35" presStyleLbl="parChTrans1D2" presStyleIdx="0" presStyleCnt="2"/>
      <dgm:spPr/>
    </dgm:pt>
    <dgm:pt modelId="{FD4DFE1D-0248-4E2D-B29A-BC52CD18E778}" type="pres">
      <dgm:prSet presAssocID="{AC0AC887-A586-4F11-9DB0-009A5B3E7242}" presName="hierRoot2" presStyleCnt="0">
        <dgm:presLayoutVars>
          <dgm:hierBranch/>
        </dgm:presLayoutVars>
      </dgm:prSet>
      <dgm:spPr/>
    </dgm:pt>
    <dgm:pt modelId="{8C11E2E6-2958-4229-A36E-6CEB987F428C}" type="pres">
      <dgm:prSet presAssocID="{AC0AC887-A586-4F11-9DB0-009A5B3E7242}" presName="rootComposite" presStyleCnt="0"/>
      <dgm:spPr/>
    </dgm:pt>
    <dgm:pt modelId="{5F54BDA4-56A4-43CC-AC25-196C67C046AE}" type="pres">
      <dgm:prSet presAssocID="{AC0AC887-A586-4F11-9DB0-009A5B3E7242}" presName="rootText" presStyleLbl="node2" presStyleIdx="0" presStyleCnt="2">
        <dgm:presLayoutVars>
          <dgm:chPref val="3"/>
        </dgm:presLayoutVars>
      </dgm:prSet>
      <dgm:spPr/>
    </dgm:pt>
    <dgm:pt modelId="{533C35B8-679C-4EED-8691-8B4A964355C2}" type="pres">
      <dgm:prSet presAssocID="{AC0AC887-A586-4F11-9DB0-009A5B3E7242}" presName="rootConnector" presStyleLbl="node2" presStyleIdx="0" presStyleCnt="2"/>
      <dgm:spPr/>
    </dgm:pt>
    <dgm:pt modelId="{007313A6-162A-40DE-A926-5ACCE3C2BAE3}" type="pres">
      <dgm:prSet presAssocID="{AC0AC887-A586-4F11-9DB0-009A5B3E7242}" presName="hierChild4" presStyleCnt="0"/>
      <dgm:spPr/>
    </dgm:pt>
    <dgm:pt modelId="{47D24D71-647B-4231-8B65-5D166A351770}" type="pres">
      <dgm:prSet presAssocID="{AC0AC887-A586-4F11-9DB0-009A5B3E7242}" presName="hierChild5" presStyleCnt="0"/>
      <dgm:spPr/>
    </dgm:pt>
    <dgm:pt modelId="{6EE82C3B-35F7-4BDE-8737-7B33344AB752}" type="pres">
      <dgm:prSet presAssocID="{050CEC3B-E9D0-461C-BE0C-50AF32A36114}" presName="Name35" presStyleLbl="parChTrans1D2" presStyleIdx="1" presStyleCnt="2"/>
      <dgm:spPr/>
    </dgm:pt>
    <dgm:pt modelId="{371C2A96-880F-4C1D-99AD-E2C10891192D}" type="pres">
      <dgm:prSet presAssocID="{7876C635-1383-4AE0-B982-7863E7B0D8DE}" presName="hierRoot2" presStyleCnt="0">
        <dgm:presLayoutVars>
          <dgm:hierBranch/>
        </dgm:presLayoutVars>
      </dgm:prSet>
      <dgm:spPr/>
    </dgm:pt>
    <dgm:pt modelId="{06F78F88-2986-4C8E-A727-EC5DD280C4B8}" type="pres">
      <dgm:prSet presAssocID="{7876C635-1383-4AE0-B982-7863E7B0D8DE}" presName="rootComposite" presStyleCnt="0"/>
      <dgm:spPr/>
    </dgm:pt>
    <dgm:pt modelId="{25350E91-5CE8-4241-88E6-C35D62E5B518}" type="pres">
      <dgm:prSet presAssocID="{7876C635-1383-4AE0-B982-7863E7B0D8DE}" presName="rootText" presStyleLbl="node2" presStyleIdx="1" presStyleCnt="2">
        <dgm:presLayoutVars>
          <dgm:chPref val="3"/>
        </dgm:presLayoutVars>
      </dgm:prSet>
      <dgm:spPr/>
    </dgm:pt>
    <dgm:pt modelId="{CA5817C9-1B62-4C69-BF1E-93F289AF8881}" type="pres">
      <dgm:prSet presAssocID="{7876C635-1383-4AE0-B982-7863E7B0D8DE}" presName="rootConnector" presStyleLbl="node2" presStyleIdx="1" presStyleCnt="2"/>
      <dgm:spPr/>
    </dgm:pt>
    <dgm:pt modelId="{5B076D2C-8137-4A30-8688-DCE561C3E972}" type="pres">
      <dgm:prSet presAssocID="{7876C635-1383-4AE0-B982-7863E7B0D8DE}" presName="hierChild4" presStyleCnt="0"/>
      <dgm:spPr/>
    </dgm:pt>
    <dgm:pt modelId="{F3D7A526-18F9-4A44-9063-693AECE36965}" type="pres">
      <dgm:prSet presAssocID="{7876C635-1383-4AE0-B982-7863E7B0D8DE}" presName="hierChild5" presStyleCnt="0"/>
      <dgm:spPr/>
    </dgm:pt>
    <dgm:pt modelId="{F17FF063-47CC-4805-8D67-582F27A9A562}" type="pres">
      <dgm:prSet presAssocID="{9673060F-CA8A-41BB-AFB5-967219BD22A0}" presName="hierChild3" presStyleCnt="0"/>
      <dgm:spPr/>
    </dgm:pt>
  </dgm:ptLst>
  <dgm:cxnLst>
    <dgm:cxn modelId="{58636F04-B3CA-4AFF-8769-80E632EABABB}" srcId="{9673060F-CA8A-41BB-AFB5-967219BD22A0}" destId="{AC0AC887-A586-4F11-9DB0-009A5B3E7242}" srcOrd="0" destOrd="0" parTransId="{6D266542-9046-41C5-8BB6-542E300CDA76}" sibTransId="{80984F9D-2843-4DCA-9FAD-747418885A23}"/>
    <dgm:cxn modelId="{ECA6B366-5AA5-4309-A76D-4CDDE2CBD8E7}" type="presOf" srcId="{AC0AC887-A586-4F11-9DB0-009A5B3E7242}" destId="{533C35B8-679C-4EED-8691-8B4A964355C2}" srcOrd="1" destOrd="0" presId="urn:microsoft.com/office/officeart/2005/8/layout/orgChart1"/>
    <dgm:cxn modelId="{D3C56BBC-828A-4013-8CA4-92EF77503D10}" type="presOf" srcId="{AC0AC887-A586-4F11-9DB0-009A5B3E7242}" destId="{5F54BDA4-56A4-43CC-AC25-196C67C046AE}" srcOrd="0" destOrd="0" presId="urn:microsoft.com/office/officeart/2005/8/layout/orgChart1"/>
    <dgm:cxn modelId="{B48DDD3A-9237-49AE-A1CF-0FEC6D964BD6}" srcId="{B8952BFF-710B-4515-ABA2-7E9730A9DDFB}" destId="{9673060F-CA8A-41BB-AFB5-967219BD22A0}" srcOrd="0" destOrd="0" parTransId="{CD8E5E46-0505-4219-AE28-F13821C61A3A}" sibTransId="{240D1DEF-86E1-433B-B0E9-A08ED72E47A7}"/>
    <dgm:cxn modelId="{64311584-3B22-4438-BFED-08B49A16CC27}" type="presOf" srcId="{B8952BFF-710B-4515-ABA2-7E9730A9DDFB}" destId="{34B9A11B-BD5D-41B5-8DA2-98BDFC731D04}" srcOrd="0" destOrd="0" presId="urn:microsoft.com/office/officeart/2005/8/layout/orgChart1"/>
    <dgm:cxn modelId="{52D2CA23-98F0-47EF-B2FA-A6A04438671F}" type="presOf" srcId="{6D266542-9046-41C5-8BB6-542E300CDA76}" destId="{C032E05F-C294-4B2C-B9BE-5DDDF7FB727B}" srcOrd="0" destOrd="0" presId="urn:microsoft.com/office/officeart/2005/8/layout/orgChart1"/>
    <dgm:cxn modelId="{21123CA2-FAD7-46A0-9212-401C928C47FB}" srcId="{9673060F-CA8A-41BB-AFB5-967219BD22A0}" destId="{7876C635-1383-4AE0-B982-7863E7B0D8DE}" srcOrd="1" destOrd="0" parTransId="{050CEC3B-E9D0-461C-BE0C-50AF32A36114}" sibTransId="{B5F91235-E9BA-465C-AB63-89068ADB92AA}"/>
    <dgm:cxn modelId="{1051F191-E2D5-418A-95E8-5C49E5ED99BE}" type="presOf" srcId="{7876C635-1383-4AE0-B982-7863E7B0D8DE}" destId="{25350E91-5CE8-4241-88E6-C35D62E5B518}" srcOrd="0" destOrd="0" presId="urn:microsoft.com/office/officeart/2005/8/layout/orgChart1"/>
    <dgm:cxn modelId="{6C3D6C0C-565D-4173-8623-92A1352EBE87}" type="presOf" srcId="{9673060F-CA8A-41BB-AFB5-967219BD22A0}" destId="{F6DCEE16-57F1-4174-B2C6-0746A549EDD4}" srcOrd="1" destOrd="0" presId="urn:microsoft.com/office/officeart/2005/8/layout/orgChart1"/>
    <dgm:cxn modelId="{18680102-1765-4B58-9F8B-8EA1F59FBEB6}" type="presOf" srcId="{050CEC3B-E9D0-461C-BE0C-50AF32A36114}" destId="{6EE82C3B-35F7-4BDE-8737-7B33344AB752}" srcOrd="0" destOrd="0" presId="urn:microsoft.com/office/officeart/2005/8/layout/orgChart1"/>
    <dgm:cxn modelId="{26BACBF7-7827-4893-9DC8-2AFB81A5D1CA}" type="presOf" srcId="{9673060F-CA8A-41BB-AFB5-967219BD22A0}" destId="{B928A9AD-FAFD-448C-97A1-39B2E6D79CC0}" srcOrd="0" destOrd="0" presId="urn:microsoft.com/office/officeart/2005/8/layout/orgChart1"/>
    <dgm:cxn modelId="{C2AB087E-1B0D-45D8-A829-2489D126F443}" type="presOf" srcId="{7876C635-1383-4AE0-B982-7863E7B0D8DE}" destId="{CA5817C9-1B62-4C69-BF1E-93F289AF8881}" srcOrd="1" destOrd="0" presId="urn:microsoft.com/office/officeart/2005/8/layout/orgChart1"/>
    <dgm:cxn modelId="{E13B0D0D-B125-4432-B9F7-5F3299D39A8F}" type="presParOf" srcId="{34B9A11B-BD5D-41B5-8DA2-98BDFC731D04}" destId="{A4D8C4D3-18EF-49E6-A8D5-655C284FBCC6}" srcOrd="0" destOrd="0" presId="urn:microsoft.com/office/officeart/2005/8/layout/orgChart1"/>
    <dgm:cxn modelId="{6AB647DF-496A-489E-8F42-07B4C92F1436}" type="presParOf" srcId="{A4D8C4D3-18EF-49E6-A8D5-655C284FBCC6}" destId="{2A21B0AE-F691-4EE1-AD45-1951478C38D8}" srcOrd="0" destOrd="0" presId="urn:microsoft.com/office/officeart/2005/8/layout/orgChart1"/>
    <dgm:cxn modelId="{1441B2E0-5265-4020-B094-31E62E4FD533}" type="presParOf" srcId="{2A21B0AE-F691-4EE1-AD45-1951478C38D8}" destId="{B928A9AD-FAFD-448C-97A1-39B2E6D79CC0}" srcOrd="0" destOrd="0" presId="urn:microsoft.com/office/officeart/2005/8/layout/orgChart1"/>
    <dgm:cxn modelId="{FE35A9FF-13F1-44C7-BB18-035486A67F90}" type="presParOf" srcId="{2A21B0AE-F691-4EE1-AD45-1951478C38D8}" destId="{F6DCEE16-57F1-4174-B2C6-0746A549EDD4}" srcOrd="1" destOrd="0" presId="urn:microsoft.com/office/officeart/2005/8/layout/orgChart1"/>
    <dgm:cxn modelId="{63DCE6D0-B69E-4ED3-AB90-08DA3A21C469}" type="presParOf" srcId="{A4D8C4D3-18EF-49E6-A8D5-655C284FBCC6}" destId="{946399B1-DC20-4A80-956F-4A8A7BB17A18}" srcOrd="1" destOrd="0" presId="urn:microsoft.com/office/officeart/2005/8/layout/orgChart1"/>
    <dgm:cxn modelId="{2C036B20-7A38-4B9A-8F05-1252BA7662AE}" type="presParOf" srcId="{946399B1-DC20-4A80-956F-4A8A7BB17A18}" destId="{C032E05F-C294-4B2C-B9BE-5DDDF7FB727B}" srcOrd="0" destOrd="0" presId="urn:microsoft.com/office/officeart/2005/8/layout/orgChart1"/>
    <dgm:cxn modelId="{0040CADA-8430-4282-BC78-21422C144DFC}" type="presParOf" srcId="{946399B1-DC20-4A80-956F-4A8A7BB17A18}" destId="{FD4DFE1D-0248-4E2D-B29A-BC52CD18E778}" srcOrd="1" destOrd="0" presId="urn:microsoft.com/office/officeart/2005/8/layout/orgChart1"/>
    <dgm:cxn modelId="{731F76A0-FB14-472F-9DB1-2268205DB08E}" type="presParOf" srcId="{FD4DFE1D-0248-4E2D-B29A-BC52CD18E778}" destId="{8C11E2E6-2958-4229-A36E-6CEB987F428C}" srcOrd="0" destOrd="0" presId="urn:microsoft.com/office/officeart/2005/8/layout/orgChart1"/>
    <dgm:cxn modelId="{C75899F2-F686-4706-8043-498E3FBA5299}" type="presParOf" srcId="{8C11E2E6-2958-4229-A36E-6CEB987F428C}" destId="{5F54BDA4-56A4-43CC-AC25-196C67C046AE}" srcOrd="0" destOrd="0" presId="urn:microsoft.com/office/officeart/2005/8/layout/orgChart1"/>
    <dgm:cxn modelId="{0F0FFA66-EE61-4871-97ED-A7EC60313F2F}" type="presParOf" srcId="{8C11E2E6-2958-4229-A36E-6CEB987F428C}" destId="{533C35B8-679C-4EED-8691-8B4A964355C2}" srcOrd="1" destOrd="0" presId="urn:microsoft.com/office/officeart/2005/8/layout/orgChart1"/>
    <dgm:cxn modelId="{445287C8-4BA9-48AE-BA75-F37F098F5CFC}" type="presParOf" srcId="{FD4DFE1D-0248-4E2D-B29A-BC52CD18E778}" destId="{007313A6-162A-40DE-A926-5ACCE3C2BAE3}" srcOrd="1" destOrd="0" presId="urn:microsoft.com/office/officeart/2005/8/layout/orgChart1"/>
    <dgm:cxn modelId="{5E43E601-ACE3-4DBA-A0A1-6A7A44B72B48}" type="presParOf" srcId="{FD4DFE1D-0248-4E2D-B29A-BC52CD18E778}" destId="{47D24D71-647B-4231-8B65-5D166A351770}" srcOrd="2" destOrd="0" presId="urn:microsoft.com/office/officeart/2005/8/layout/orgChart1"/>
    <dgm:cxn modelId="{A45C5B17-C2FF-4199-9122-0F0C44B0FAC4}" type="presParOf" srcId="{946399B1-DC20-4A80-956F-4A8A7BB17A18}" destId="{6EE82C3B-35F7-4BDE-8737-7B33344AB752}" srcOrd="2" destOrd="0" presId="urn:microsoft.com/office/officeart/2005/8/layout/orgChart1"/>
    <dgm:cxn modelId="{BF863A76-AE29-483F-918F-DF9017AD8FBE}" type="presParOf" srcId="{946399B1-DC20-4A80-956F-4A8A7BB17A18}" destId="{371C2A96-880F-4C1D-99AD-E2C10891192D}" srcOrd="3" destOrd="0" presId="urn:microsoft.com/office/officeart/2005/8/layout/orgChart1"/>
    <dgm:cxn modelId="{2B88010B-375F-41A6-A73F-6CEC08B1E3FE}" type="presParOf" srcId="{371C2A96-880F-4C1D-99AD-E2C10891192D}" destId="{06F78F88-2986-4C8E-A727-EC5DD280C4B8}" srcOrd="0" destOrd="0" presId="urn:microsoft.com/office/officeart/2005/8/layout/orgChart1"/>
    <dgm:cxn modelId="{A4E00ECB-4D6A-495C-B3CC-060F50A56737}" type="presParOf" srcId="{06F78F88-2986-4C8E-A727-EC5DD280C4B8}" destId="{25350E91-5CE8-4241-88E6-C35D62E5B518}" srcOrd="0" destOrd="0" presId="urn:microsoft.com/office/officeart/2005/8/layout/orgChart1"/>
    <dgm:cxn modelId="{3916FB24-F06E-4B1A-A9DE-CE5DD3F0AF35}" type="presParOf" srcId="{06F78F88-2986-4C8E-A727-EC5DD280C4B8}" destId="{CA5817C9-1B62-4C69-BF1E-93F289AF8881}" srcOrd="1" destOrd="0" presId="urn:microsoft.com/office/officeart/2005/8/layout/orgChart1"/>
    <dgm:cxn modelId="{9634D61F-C0A3-4B16-8EBC-500C936DA47F}" type="presParOf" srcId="{371C2A96-880F-4C1D-99AD-E2C10891192D}" destId="{5B076D2C-8137-4A30-8688-DCE561C3E972}" srcOrd="1" destOrd="0" presId="urn:microsoft.com/office/officeart/2005/8/layout/orgChart1"/>
    <dgm:cxn modelId="{7699AD79-076E-4BA1-9B8C-F3050778BC07}" type="presParOf" srcId="{371C2A96-880F-4C1D-99AD-E2C10891192D}" destId="{F3D7A526-18F9-4A44-9063-693AECE36965}" srcOrd="2" destOrd="0" presId="urn:microsoft.com/office/officeart/2005/8/layout/orgChart1"/>
    <dgm:cxn modelId="{7DF68C40-C97C-4708-B05E-2CBA751C03FC}" type="presParOf" srcId="{A4D8C4D3-18EF-49E6-A8D5-655C284FBCC6}" destId="{F17FF063-47CC-4805-8D67-582F27A9A56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973F5B4B-FA1D-4324-A36F-3B887420B17F}" type="slidenum">
              <a:rPr lang="el-GR"/>
              <a:pPr>
                <a:defRPr/>
              </a:pPr>
              <a:t>‹#›</a:t>
            </a:fld>
            <a:endParaRPr lang="el-GR"/>
          </a:p>
        </p:txBody>
      </p:sp>
    </p:spTree>
    <p:extLst>
      <p:ext uri="{BB962C8B-B14F-4D97-AF65-F5344CB8AC3E}">
        <p14:creationId xmlns:p14="http://schemas.microsoft.com/office/powerpoint/2010/main" val="134205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0D11DE3-B987-46A0-B6C3-B72D58B80EE9}" type="slidenum">
              <a:rPr lang="el-GR"/>
              <a:pPr>
                <a:defRPr/>
              </a:pPr>
              <a:t>‹#›</a:t>
            </a:fld>
            <a:endParaRPr lang="el-GR"/>
          </a:p>
        </p:txBody>
      </p:sp>
    </p:spTree>
    <p:extLst>
      <p:ext uri="{BB962C8B-B14F-4D97-AF65-F5344CB8AC3E}">
        <p14:creationId xmlns:p14="http://schemas.microsoft.com/office/powerpoint/2010/main" val="348497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57A231D6-D78F-43D0-AA76-4CB9916F0499}" type="slidenum">
              <a:rPr lang="el-GR"/>
              <a:pPr>
                <a:defRPr/>
              </a:pPr>
              <a:t>‹#›</a:t>
            </a:fld>
            <a:endParaRPr lang="el-GR"/>
          </a:p>
        </p:txBody>
      </p:sp>
    </p:spTree>
    <p:extLst>
      <p:ext uri="{BB962C8B-B14F-4D97-AF65-F5344CB8AC3E}">
        <p14:creationId xmlns:p14="http://schemas.microsoft.com/office/powerpoint/2010/main" val="632439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pPr>
              <a:defRPr/>
            </a:pPr>
            <a:fld id="{B0D00174-E68C-4345-BD55-83698F568036}" type="slidenum">
              <a:rPr lang="el-GR"/>
              <a:pPr>
                <a:defRPr/>
              </a:pPr>
              <a:t>‹#›</a:t>
            </a:fld>
            <a:endParaRPr lang="el-GR"/>
          </a:p>
        </p:txBody>
      </p:sp>
    </p:spTree>
    <p:extLst>
      <p:ext uri="{BB962C8B-B14F-4D97-AF65-F5344CB8AC3E}">
        <p14:creationId xmlns:p14="http://schemas.microsoft.com/office/powerpoint/2010/main" val="1167410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06BCC663-D62B-421E-82E7-81598715D515}" type="slidenum">
              <a:rPr lang="el-GR"/>
              <a:pPr>
                <a:defRPr/>
              </a:pPr>
              <a:t>‹#›</a:t>
            </a:fld>
            <a:endParaRPr lang="el-GR"/>
          </a:p>
        </p:txBody>
      </p:sp>
    </p:spTree>
    <p:extLst>
      <p:ext uri="{BB962C8B-B14F-4D97-AF65-F5344CB8AC3E}">
        <p14:creationId xmlns:p14="http://schemas.microsoft.com/office/powerpoint/2010/main" val="98289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AF874AB4-9212-47A0-8357-12B7CF7EED58}" type="slidenum">
              <a:rPr lang="el-GR"/>
              <a:pPr>
                <a:defRPr/>
              </a:pPr>
              <a:t>‹#›</a:t>
            </a:fld>
            <a:endParaRPr lang="el-GR"/>
          </a:p>
        </p:txBody>
      </p:sp>
    </p:spTree>
    <p:extLst>
      <p:ext uri="{BB962C8B-B14F-4D97-AF65-F5344CB8AC3E}">
        <p14:creationId xmlns:p14="http://schemas.microsoft.com/office/powerpoint/2010/main" val="230362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4E24095-A741-4937-9D43-FB8C25580FCB}" type="slidenum">
              <a:rPr lang="el-GR"/>
              <a:pPr>
                <a:defRPr/>
              </a:pPr>
              <a:t>‹#›</a:t>
            </a:fld>
            <a:endParaRPr lang="el-GR"/>
          </a:p>
        </p:txBody>
      </p:sp>
    </p:spTree>
    <p:extLst>
      <p:ext uri="{BB962C8B-B14F-4D97-AF65-F5344CB8AC3E}">
        <p14:creationId xmlns:p14="http://schemas.microsoft.com/office/powerpoint/2010/main" val="238993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B9289F23-D06C-4105-AE71-0BB7B341DEC9}" type="slidenum">
              <a:rPr lang="el-GR"/>
              <a:pPr>
                <a:defRPr/>
              </a:pPr>
              <a:t>‹#›</a:t>
            </a:fld>
            <a:endParaRPr lang="el-GR"/>
          </a:p>
        </p:txBody>
      </p:sp>
    </p:spTree>
    <p:extLst>
      <p:ext uri="{BB962C8B-B14F-4D97-AF65-F5344CB8AC3E}">
        <p14:creationId xmlns:p14="http://schemas.microsoft.com/office/powerpoint/2010/main" val="139696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8389EC32-EC68-401A-80AA-D274FBC9078F}" type="slidenum">
              <a:rPr lang="el-GR"/>
              <a:pPr>
                <a:defRPr/>
              </a:pPr>
              <a:t>‹#›</a:t>
            </a:fld>
            <a:endParaRPr lang="el-GR"/>
          </a:p>
        </p:txBody>
      </p:sp>
    </p:spTree>
    <p:extLst>
      <p:ext uri="{BB962C8B-B14F-4D97-AF65-F5344CB8AC3E}">
        <p14:creationId xmlns:p14="http://schemas.microsoft.com/office/powerpoint/2010/main" val="665108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BA67E510-FB33-407C-9F68-7070FB7D70B8}" type="slidenum">
              <a:rPr lang="el-GR"/>
              <a:pPr>
                <a:defRPr/>
              </a:pPr>
              <a:t>‹#›</a:t>
            </a:fld>
            <a:endParaRPr lang="el-GR"/>
          </a:p>
        </p:txBody>
      </p:sp>
    </p:spTree>
    <p:extLst>
      <p:ext uri="{BB962C8B-B14F-4D97-AF65-F5344CB8AC3E}">
        <p14:creationId xmlns:p14="http://schemas.microsoft.com/office/powerpoint/2010/main" val="92246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B841B0A1-DE8F-47FB-98D5-F10697F5DBCB}" type="slidenum">
              <a:rPr lang="el-GR"/>
              <a:pPr>
                <a:defRPr/>
              </a:pPr>
              <a:t>‹#›</a:t>
            </a:fld>
            <a:endParaRPr lang="el-GR"/>
          </a:p>
        </p:txBody>
      </p:sp>
    </p:spTree>
    <p:extLst>
      <p:ext uri="{BB962C8B-B14F-4D97-AF65-F5344CB8AC3E}">
        <p14:creationId xmlns:p14="http://schemas.microsoft.com/office/powerpoint/2010/main" val="3317162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788994D-5701-4815-A11E-9D706B471D53}" type="slidenum">
              <a:rPr lang="el-GR"/>
              <a:pPr>
                <a:defRPr/>
              </a:pPr>
              <a:t>‹#›</a:t>
            </a:fld>
            <a:endParaRPr lang="el-GR"/>
          </a:p>
        </p:txBody>
      </p:sp>
    </p:spTree>
    <p:extLst>
      <p:ext uri="{BB962C8B-B14F-4D97-AF65-F5344CB8AC3E}">
        <p14:creationId xmlns:p14="http://schemas.microsoft.com/office/powerpoint/2010/main" val="48263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8397D2D1-2B15-4B4B-8217-49752AA2B9CB}" type="slidenum">
              <a:rPr lang="el-GR"/>
              <a:pPr>
                <a:defRPr/>
              </a:pPr>
              <a:t>‹#›</a:t>
            </a:fld>
            <a:endParaRPr lang="el-GR"/>
          </a:p>
        </p:txBody>
      </p:sp>
    </p:spTree>
    <p:extLst>
      <p:ext uri="{BB962C8B-B14F-4D97-AF65-F5344CB8AC3E}">
        <p14:creationId xmlns:p14="http://schemas.microsoft.com/office/powerpoint/2010/main" val="101685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DB997D7-9541-41FF-B46D-B9C8B2EC686E}"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2.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12"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18.jpeg"/><Relationship Id="rId5" Type="http://schemas.openxmlformats.org/officeDocument/2006/relationships/diagramLayout" Target="../diagrams/layout2.xml"/><Relationship Id="rId10" Type="http://schemas.openxmlformats.org/officeDocument/2006/relationships/image" Target="../media/image17.jpeg"/><Relationship Id="rId4" Type="http://schemas.openxmlformats.org/officeDocument/2006/relationships/diagramData" Target="../diagrams/data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6" descr="parnassos tree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395288" y="1341438"/>
            <a:ext cx="8280400"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a:solidFill>
                  <a:schemeClr val="tx2"/>
                </a:solidFill>
              </a:rPr>
              <a:t/>
            </a:r>
            <a:br>
              <a:rPr lang="en-US" altLang="el-GR">
                <a:solidFill>
                  <a:schemeClr val="tx2"/>
                </a:solidFill>
              </a:rPr>
            </a:br>
            <a:r>
              <a:rPr lang="en-US" altLang="el-GR" b="1" u="sng">
                <a:solidFill>
                  <a:schemeClr val="tx2"/>
                </a:solidFill>
                <a:latin typeface="Times New Roman" pitchFamily="18" charset="0"/>
                <a:cs typeface="Times New Roman" pitchFamily="18" charset="0"/>
              </a:rPr>
              <a:t>Prepared by:</a:t>
            </a:r>
          </a:p>
          <a:p>
            <a:pPr eaLnBrk="1" hangingPunct="1"/>
            <a:r>
              <a:rPr lang="en-US" altLang="el-GR">
                <a:solidFill>
                  <a:schemeClr val="tx2"/>
                </a:solidFill>
                <a:latin typeface="Times New Roman" pitchFamily="18" charset="0"/>
                <a:cs typeface="Times New Roman" pitchFamily="18" charset="0"/>
              </a:rPr>
              <a:t>Maria Dimopoulou </a:t>
            </a:r>
          </a:p>
          <a:p>
            <a:pPr eaLnBrk="1" hangingPunct="1"/>
            <a:r>
              <a:rPr lang="en-US" altLang="el-GR">
                <a:solidFill>
                  <a:schemeClr val="tx2"/>
                </a:solidFill>
                <a:latin typeface="Times New Roman" pitchFamily="18" charset="0"/>
                <a:cs typeface="Times New Roman" pitchFamily="18" charset="0"/>
              </a:rPr>
              <a:t>Galatia Politopoulou </a:t>
            </a:r>
          </a:p>
          <a:p>
            <a:pPr eaLnBrk="1" hangingPunct="1"/>
            <a:r>
              <a:rPr lang="en-US" altLang="el-GR">
                <a:solidFill>
                  <a:schemeClr val="tx2"/>
                </a:solidFill>
                <a:latin typeface="Times New Roman" pitchFamily="18" charset="0"/>
                <a:cs typeface="Times New Roman" pitchFamily="18" charset="0"/>
              </a:rPr>
              <a:t>Gizem </a:t>
            </a:r>
            <a:r>
              <a:rPr lang="el-GR" altLang="el-GR">
                <a:latin typeface="Times New Roman" pitchFamily="18" charset="0"/>
                <a:cs typeface="Times New Roman" pitchFamily="18" charset="0"/>
              </a:rPr>
              <a:t>Ş</a:t>
            </a:r>
            <a:r>
              <a:rPr lang="en-US" altLang="el-GR">
                <a:solidFill>
                  <a:schemeClr val="tx2"/>
                </a:solidFill>
                <a:latin typeface="Times New Roman" pitchFamily="18" charset="0"/>
                <a:cs typeface="Times New Roman" pitchFamily="18" charset="0"/>
              </a:rPr>
              <a:t>ahin</a:t>
            </a:r>
          </a:p>
          <a:p>
            <a:pPr eaLnBrk="1" hangingPunct="1"/>
            <a:r>
              <a:rPr lang="en-US" altLang="el-GR">
                <a:solidFill>
                  <a:schemeClr val="tx2"/>
                </a:solidFill>
                <a:latin typeface="Times New Roman" pitchFamily="18" charset="0"/>
                <a:cs typeface="Times New Roman" pitchFamily="18" charset="0"/>
              </a:rPr>
              <a:t>Petra Krmac</a:t>
            </a:r>
          </a:p>
          <a:p>
            <a:pPr eaLnBrk="1" hangingPunct="1"/>
            <a:r>
              <a:rPr lang="en-US" altLang="el-GR">
                <a:solidFill>
                  <a:schemeClr val="tx2"/>
                </a:solidFill>
                <a:latin typeface="Times New Roman" pitchFamily="18" charset="0"/>
                <a:cs typeface="Times New Roman" pitchFamily="18" charset="0"/>
              </a:rPr>
              <a:t>Vinciane Auguste</a:t>
            </a:r>
            <a:br>
              <a:rPr lang="en-US" altLang="el-GR">
                <a:solidFill>
                  <a:schemeClr val="tx2"/>
                </a:solidFill>
                <a:latin typeface="Times New Roman" pitchFamily="18" charset="0"/>
                <a:cs typeface="Times New Roman" pitchFamily="18" charset="0"/>
              </a:rPr>
            </a:br>
            <a:endParaRPr lang="en-US" altLang="el-GR">
              <a:solidFill>
                <a:schemeClr val="tx2"/>
              </a:solidFill>
              <a:latin typeface="Times New Roman" pitchFamily="18" charset="0"/>
              <a:cs typeface="Times New Roman" pitchFamily="18" charset="0"/>
            </a:endParaRPr>
          </a:p>
          <a:p>
            <a:pPr algn="just" eaLnBrk="1" hangingPunct="1">
              <a:spcBef>
                <a:spcPct val="50000"/>
              </a:spcBef>
            </a:pPr>
            <a:r>
              <a:rPr lang="en-GB" altLang="el-GR" b="1" u="sng">
                <a:solidFill>
                  <a:schemeClr val="tx2"/>
                </a:solidFill>
                <a:latin typeface="Times New Roman" pitchFamily="18" charset="0"/>
                <a:cs typeface="Times New Roman" pitchFamily="18" charset="0"/>
              </a:rPr>
              <a:t>Topic:</a:t>
            </a:r>
            <a:r>
              <a:rPr lang="en-GB" altLang="el-GR" b="1">
                <a:solidFill>
                  <a:schemeClr val="tx2"/>
                </a:solidFill>
                <a:latin typeface="Times New Roman" pitchFamily="18" charset="0"/>
                <a:cs typeface="Times New Roman" pitchFamily="18" charset="0"/>
              </a:rPr>
              <a:t>	</a:t>
            </a:r>
            <a:r>
              <a:rPr lang="en-GB" altLang="el-GR">
                <a:solidFill>
                  <a:schemeClr val="tx2"/>
                </a:solidFill>
                <a:latin typeface="Times New Roman" pitchFamily="18" charset="0"/>
                <a:cs typeface="Times New Roman" pitchFamily="18" charset="0"/>
              </a:rPr>
              <a:t/>
            </a:r>
            <a:br>
              <a:rPr lang="en-GB" altLang="el-GR">
                <a:solidFill>
                  <a:schemeClr val="tx2"/>
                </a:solidFill>
                <a:latin typeface="Times New Roman" pitchFamily="18" charset="0"/>
                <a:cs typeface="Times New Roman" pitchFamily="18" charset="0"/>
              </a:rPr>
            </a:br>
            <a:r>
              <a:rPr lang="en-GB" altLang="el-GR">
                <a:solidFill>
                  <a:schemeClr val="tx2"/>
                </a:solidFill>
                <a:latin typeface="Times New Roman" pitchFamily="18" charset="0"/>
                <a:cs typeface="Times New Roman" pitchFamily="18" charset="0"/>
              </a:rPr>
              <a:t>The fire risks in the area of Parnassos National Park. </a:t>
            </a:r>
          </a:p>
          <a:p>
            <a:pPr algn="just" eaLnBrk="1" hangingPunct="1">
              <a:spcBef>
                <a:spcPct val="50000"/>
              </a:spcBef>
            </a:pPr>
            <a:r>
              <a:rPr lang="en-US" altLang="el-GR">
                <a:solidFill>
                  <a:schemeClr val="tx2"/>
                </a:solidFill>
                <a:latin typeface="Times New Roman" pitchFamily="18" charset="0"/>
                <a:cs typeface="Times New Roman" pitchFamily="18" charset="0"/>
              </a:rPr>
              <a:t>Review of existing fire risk measures and campaigns and interventions to reduce fire risk in the protected area and proposal for their further development in the National Park and the surrounding region.</a:t>
            </a:r>
          </a:p>
          <a:p>
            <a:pPr eaLnBrk="1" hangingPunct="1">
              <a:spcBef>
                <a:spcPct val="50000"/>
              </a:spcBef>
            </a:pPr>
            <a:endParaRPr lang="en-US" altLang="el-GR">
              <a:solidFill>
                <a:schemeClr val="tx2"/>
              </a:solidFill>
              <a:latin typeface="Times New Roman" pitchFamily="18" charset="0"/>
              <a:cs typeface="Times New Roman" pitchFamily="18" charset="0"/>
            </a:endParaRPr>
          </a:p>
          <a:p>
            <a:pPr algn="r" eaLnBrk="1" hangingPunct="1">
              <a:spcBef>
                <a:spcPct val="50000"/>
              </a:spcBef>
            </a:pPr>
            <a:r>
              <a:rPr lang="en-US" altLang="el-GR">
                <a:latin typeface="Times New Roman" pitchFamily="18" charset="0"/>
                <a:cs typeface="Times New Roman" pitchFamily="18" charset="0"/>
              </a:rPr>
              <a:t>Amfissa, Greece, 17th  July 2014</a:t>
            </a:r>
          </a:p>
          <a:p>
            <a:pPr eaLnBrk="1" hangingPunct="1">
              <a:spcBef>
                <a:spcPct val="50000"/>
              </a:spcBef>
            </a:pPr>
            <a:endParaRPr lang="el-GR" altLang="el-GR">
              <a:solidFill>
                <a:schemeClr val="tx2"/>
              </a:solidFill>
            </a:endParaRPr>
          </a:p>
        </p:txBody>
      </p:sp>
      <p:sp>
        <p:nvSpPr>
          <p:cNvPr id="3076" name="WordArt 11"/>
          <p:cNvSpPr>
            <a:spLocks noChangeArrowheads="1" noChangeShapeType="1" noTextEdit="1"/>
          </p:cNvSpPr>
          <p:nvPr/>
        </p:nvSpPr>
        <p:spPr bwMode="auto">
          <a:xfrm>
            <a:off x="1692275" y="260350"/>
            <a:ext cx="590550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a:solidFill>
                  <a:srgbClr val="336699"/>
                </a:solidFill>
                <a:effectLst>
                  <a:outerShdw dist="45791" dir="2021404" algn="ctr" rotWithShape="0">
                    <a:srgbClr val="B2B2B2">
                      <a:alpha val="79999"/>
                    </a:srgbClr>
                  </a:outerShdw>
                </a:effectLst>
                <a:latin typeface="Times New Roman"/>
                <a:cs typeface="Times New Roman"/>
              </a:rPr>
              <a:t>Summer School on Education Sustainable Development </a:t>
            </a:r>
            <a:endParaRPr lang="el-GR" sz="2000" kern="10">
              <a:solidFill>
                <a:srgbClr val="336699"/>
              </a:solidFill>
              <a:effectLst>
                <a:outerShdw dist="45791" dir="2021404" algn="ctr" rotWithShape="0">
                  <a:srgbClr val="B2B2B2">
                    <a:alpha val="79999"/>
                  </a:srgbClr>
                </a:outerShdw>
              </a:effectLst>
              <a:latin typeface="Times New Roman"/>
              <a:cs typeface="Times New Roman"/>
            </a:endParaRPr>
          </a:p>
        </p:txBody>
      </p:sp>
      <p:sp>
        <p:nvSpPr>
          <p:cNvPr id="3077" name="WordArt 12"/>
          <p:cNvSpPr>
            <a:spLocks noChangeArrowheads="1" noChangeShapeType="1" noTextEdit="1"/>
          </p:cNvSpPr>
          <p:nvPr/>
        </p:nvSpPr>
        <p:spPr bwMode="auto">
          <a:xfrm>
            <a:off x="1979613" y="620713"/>
            <a:ext cx="4972050" cy="5905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a:solidFill>
                  <a:srgbClr val="336699"/>
                </a:solidFill>
                <a:effectLst>
                  <a:outerShdw dist="45791" dir="2021404" algn="ctr" rotWithShape="0">
                    <a:srgbClr val="B2B2B2">
                      <a:alpha val="79999"/>
                    </a:srgbClr>
                  </a:outerShdw>
                </a:effectLst>
                <a:latin typeface="Times New Roman"/>
                <a:cs typeface="Times New Roman"/>
              </a:rPr>
              <a:t>in biosphere reserves and other designated areas</a:t>
            </a:r>
            <a:endParaRPr lang="el-GR" sz="2000" kern="10">
              <a:solidFill>
                <a:srgbClr val="336699"/>
              </a:solidFill>
              <a:effectLst>
                <a:outerShdw dist="45791" dir="2021404" algn="ctr" rotWithShape="0">
                  <a:srgbClr val="B2B2B2">
                    <a:alpha val="79999"/>
                  </a:srgbClr>
                </a:outerShdw>
              </a:effectLst>
              <a:latin typeface="Times New Roman"/>
              <a:cs typeface="Times New Roman"/>
            </a:endParaRPr>
          </a:p>
        </p:txBody>
      </p:sp>
      <p:pic>
        <p:nvPicPr>
          <p:cNvPr id="3078" name="Picture 17" descr="Eθνικος δρυμος Parnassou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115888"/>
            <a:ext cx="10001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p:txBody>
          <a:bodyPr/>
          <a:lstStyle/>
          <a:p>
            <a:pPr eaLnBrk="1" hangingPunct="1"/>
            <a:endParaRPr lang="tr-TR" altLang="el-GR" smtClean="0"/>
          </a:p>
        </p:txBody>
      </p:sp>
      <p:pic>
        <p:nvPicPr>
          <p:cNvPr id="4099" name="Picture 4"/>
          <p:cNvPicPr>
            <a:picLocks noChangeAspect="1" noChangeArrowheads="1"/>
          </p:cNvPicPr>
          <p:nvPr/>
        </p:nvPicPr>
        <p:blipFill>
          <a:blip r:embed="rId2">
            <a:lum bright="46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73" name="Rectangle 5"/>
          <p:cNvSpPr>
            <a:spLocks noChangeArrowheads="1"/>
          </p:cNvSpPr>
          <p:nvPr/>
        </p:nvSpPr>
        <p:spPr bwMode="auto">
          <a:xfrm>
            <a:off x="0" y="4445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l-GR" sz="3600">
                <a:solidFill>
                  <a:srgbClr val="FF0000"/>
                </a:solidFill>
                <a:effectLst>
                  <a:outerShdw blurRad="38100" dist="38100" dir="2700000" algn="tl">
                    <a:srgbClr val="C0C0C0"/>
                  </a:outerShdw>
                </a:effectLst>
                <a:latin typeface="Times New Roman" pitchFamily="18" charset="0"/>
              </a:rPr>
              <a:t>Fire</a:t>
            </a:r>
            <a:r>
              <a:rPr lang="en-US" altLang="el-GR" sz="3600">
                <a:effectLst>
                  <a:outerShdw blurRad="38100" dist="38100" dir="2700000" algn="tl">
                    <a:srgbClr val="C0C0C0"/>
                  </a:outerShdw>
                </a:effectLst>
                <a:latin typeface="Times New Roman" pitchFamily="18" charset="0"/>
              </a:rPr>
              <a:t> </a:t>
            </a:r>
            <a:r>
              <a:rPr lang="en-US" altLang="el-GR" sz="3600">
                <a:solidFill>
                  <a:srgbClr val="000099"/>
                </a:solidFill>
                <a:effectLst>
                  <a:outerShdw blurRad="38100" dist="38100" dir="2700000" algn="tl">
                    <a:srgbClr val="C0C0C0"/>
                  </a:outerShdw>
                </a:effectLst>
                <a:latin typeface="Times New Roman" pitchFamily="18" charset="0"/>
              </a:rPr>
              <a:t>risk at </a:t>
            </a:r>
            <a:r>
              <a:rPr lang="en-US" altLang="el-GR" sz="3600">
                <a:solidFill>
                  <a:srgbClr val="000099"/>
                </a:solidFill>
                <a:effectLst>
                  <a:outerShdw blurRad="38100" dist="38100" dir="2700000" algn="tl">
                    <a:srgbClr val="C0C0C0"/>
                  </a:outerShdw>
                </a:effectLst>
                <a:latin typeface="Times New Roman" pitchFamily="18" charset="0"/>
                <a:cs typeface="Andalus" pitchFamily="18" charset="-78"/>
              </a:rPr>
              <a:t>Parnassos National Park (PNP)</a:t>
            </a:r>
            <a:br>
              <a:rPr lang="en-US" altLang="el-GR" sz="3600">
                <a:solidFill>
                  <a:srgbClr val="000099"/>
                </a:solidFill>
                <a:effectLst>
                  <a:outerShdw blurRad="38100" dist="38100" dir="2700000" algn="tl">
                    <a:srgbClr val="C0C0C0"/>
                  </a:outerShdw>
                </a:effectLst>
                <a:latin typeface="Times New Roman" pitchFamily="18" charset="0"/>
                <a:cs typeface="Andalus" pitchFamily="18" charset="-78"/>
              </a:rPr>
            </a:br>
            <a:r>
              <a:rPr lang="en-US" altLang="el-GR" sz="3600">
                <a:solidFill>
                  <a:srgbClr val="000099"/>
                </a:solidFill>
                <a:effectLst>
                  <a:outerShdw blurRad="38100" dist="38100" dir="2700000" algn="tl">
                    <a:srgbClr val="C0C0C0"/>
                  </a:outerShdw>
                </a:effectLst>
                <a:latin typeface="Times New Roman" pitchFamily="18" charset="0"/>
                <a:cs typeface="Andalus" pitchFamily="18" charset="-78"/>
              </a:rPr>
              <a:t>and its management</a:t>
            </a:r>
            <a:endParaRPr lang="el-GR" altLang="el-GR" sz="3600">
              <a:solidFill>
                <a:srgbClr val="000099"/>
              </a:solidFill>
              <a:effectLst>
                <a:outerShdw blurRad="38100" dist="38100" dir="2700000" algn="tl">
                  <a:srgbClr val="C0C0C0"/>
                </a:outerShdw>
              </a:effectLst>
              <a:latin typeface="Times New Roman" pitchFamily="18" charset="0"/>
              <a:cs typeface="Andalus" pitchFamily="18" charset="-78"/>
            </a:endParaRPr>
          </a:p>
        </p:txBody>
      </p:sp>
      <p:sp>
        <p:nvSpPr>
          <p:cNvPr id="7174" name="Rectangle 6"/>
          <p:cNvSpPr>
            <a:spLocks noChangeArrowheads="1"/>
          </p:cNvSpPr>
          <p:nvPr/>
        </p:nvSpPr>
        <p:spPr bwMode="auto">
          <a:xfrm>
            <a:off x="0" y="1268413"/>
            <a:ext cx="9324975"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l-GR" sz="2800">
                <a:solidFill>
                  <a:srgbClr val="000099"/>
                </a:solidFill>
                <a:effectLst>
                  <a:outerShdw blurRad="38100" dist="38100" dir="2700000" algn="tl">
                    <a:srgbClr val="C0C0C0"/>
                  </a:outerShdw>
                </a:effectLst>
                <a:latin typeface="Times New Roman" pitchFamily="18" charset="0"/>
              </a:rPr>
              <a:t>Definition of fire risk:</a:t>
            </a:r>
            <a:r>
              <a:rPr lang="en-US" altLang="el-GR" sz="2800" b="1">
                <a:latin typeface="Times New Roman" pitchFamily="18" charset="0"/>
              </a:rPr>
              <a:t> </a:t>
            </a:r>
          </a:p>
          <a:p>
            <a:pPr eaLnBrk="1" hangingPunct="1">
              <a:lnSpc>
                <a:spcPct val="90000"/>
              </a:lnSpc>
              <a:spcBef>
                <a:spcPct val="20000"/>
              </a:spcBef>
            </a:pPr>
            <a:r>
              <a:rPr lang="el-GR" altLang="el-GR" sz="2800">
                <a:latin typeface="Times New Roman" pitchFamily="18" charset="0"/>
              </a:rPr>
              <a:t>something which is likely to cause a </a:t>
            </a:r>
            <a:r>
              <a:rPr lang="el-GR" altLang="el-GR" sz="2800">
                <a:solidFill>
                  <a:srgbClr val="FF0000"/>
                </a:solidFill>
                <a:latin typeface="Times New Roman" pitchFamily="18" charset="0"/>
              </a:rPr>
              <a:t>fire</a:t>
            </a:r>
            <a:r>
              <a:rPr lang="en-US" altLang="el-GR" sz="2800">
                <a:latin typeface="Times New Roman" pitchFamily="18" charset="0"/>
              </a:rPr>
              <a:t> o</a:t>
            </a:r>
            <a:r>
              <a:rPr lang="el-GR" altLang="el-GR" sz="2800">
                <a:latin typeface="Times New Roman" pitchFamily="18" charset="0"/>
              </a:rPr>
              <a:t>r</a:t>
            </a:r>
            <a:r>
              <a:rPr lang="en-US" altLang="el-GR" sz="2800">
                <a:latin typeface="Times New Roman" pitchFamily="18" charset="0"/>
              </a:rPr>
              <a:t> </a:t>
            </a:r>
            <a:r>
              <a:rPr lang="el-GR" altLang="el-GR" sz="2800">
                <a:latin typeface="Times New Roman" pitchFamily="18" charset="0"/>
              </a:rPr>
              <a:t>make a </a:t>
            </a:r>
            <a:r>
              <a:rPr lang="el-GR" altLang="el-GR" sz="2800">
                <a:solidFill>
                  <a:srgbClr val="FF0000"/>
                </a:solidFill>
                <a:latin typeface="Times New Roman" pitchFamily="18" charset="0"/>
              </a:rPr>
              <a:t>fire</a:t>
            </a:r>
            <a:r>
              <a:rPr lang="en-US" altLang="el-GR" sz="2800">
                <a:solidFill>
                  <a:srgbClr val="FF0000"/>
                </a:solidFill>
                <a:latin typeface="Times New Roman" pitchFamily="18" charset="0"/>
              </a:rPr>
              <a:t> </a:t>
            </a:r>
            <a:r>
              <a:rPr lang="el-GR" altLang="el-GR" sz="2800">
                <a:latin typeface="Times New Roman" pitchFamily="18" charset="0"/>
              </a:rPr>
              <a:t>worse</a:t>
            </a:r>
            <a:endParaRPr lang="en-US" altLang="el-GR" sz="2800" b="1">
              <a:solidFill>
                <a:srgbClr val="0000FF"/>
              </a:solidFill>
              <a:latin typeface="Times New Roman" pitchFamily="18" charset="0"/>
            </a:endParaRPr>
          </a:p>
          <a:p>
            <a:pPr eaLnBrk="1" hangingPunct="1">
              <a:lnSpc>
                <a:spcPct val="90000"/>
              </a:lnSpc>
              <a:spcBef>
                <a:spcPct val="20000"/>
              </a:spcBef>
            </a:pPr>
            <a:r>
              <a:rPr lang="en-US" altLang="el-GR" sz="2800">
                <a:solidFill>
                  <a:srgbClr val="000099"/>
                </a:solidFill>
                <a:effectLst>
                  <a:outerShdw blurRad="38100" dist="38100" dir="2700000" algn="tl">
                    <a:srgbClr val="C0C0C0"/>
                  </a:outerShdw>
                </a:effectLst>
                <a:latin typeface="Times New Roman" pitchFamily="18" charset="0"/>
              </a:rPr>
              <a:t>Sources of fire risk:</a:t>
            </a:r>
          </a:p>
          <a:p>
            <a:pPr eaLnBrk="1" hangingPunct="1">
              <a:lnSpc>
                <a:spcPct val="90000"/>
              </a:lnSpc>
              <a:spcBef>
                <a:spcPct val="20000"/>
              </a:spcBef>
            </a:pPr>
            <a:r>
              <a:rPr lang="en-US" altLang="el-GR" sz="2800">
                <a:latin typeface="Times New Roman" pitchFamily="18" charset="0"/>
              </a:rPr>
              <a:t>90% man-made </a:t>
            </a:r>
            <a:endParaRPr lang="en-US" altLang="el-GR" sz="2400">
              <a:latin typeface="Times New Roman" pitchFamily="18" charset="0"/>
            </a:endParaRPr>
          </a:p>
          <a:p>
            <a:pPr eaLnBrk="1" hangingPunct="1">
              <a:lnSpc>
                <a:spcPct val="90000"/>
              </a:lnSpc>
              <a:spcBef>
                <a:spcPct val="20000"/>
              </a:spcBef>
            </a:pPr>
            <a:r>
              <a:rPr lang="en-US" altLang="el-GR" sz="2800">
                <a:latin typeface="Times New Roman" pitchFamily="18" charset="0"/>
              </a:rPr>
              <a:t>10% natural causes</a:t>
            </a:r>
            <a:r>
              <a:rPr lang="en-US" altLang="el-GR" sz="2800">
                <a:solidFill>
                  <a:schemeClr val="bg1"/>
                </a:solidFill>
              </a:rPr>
              <a:t> </a:t>
            </a:r>
          </a:p>
          <a:p>
            <a:pPr eaLnBrk="1" hangingPunct="1"/>
            <a:endParaRPr lang="en-US" altLang="el-GR">
              <a:solidFill>
                <a:srgbClr val="000099"/>
              </a:solidFill>
              <a:latin typeface="Times New Roman" pitchFamily="18" charset="0"/>
              <a:cs typeface="Times New Roman" pitchFamily="18" charset="0"/>
            </a:endParaRPr>
          </a:p>
          <a:p>
            <a:pPr eaLnBrk="1" hangingPunct="1"/>
            <a:r>
              <a:rPr lang="en-US" altLang="el-GR" sz="2800">
                <a:solidFill>
                  <a:srgbClr val="000099"/>
                </a:solidFill>
                <a:latin typeface="Times New Roman" pitchFamily="18" charset="0"/>
                <a:cs typeface="Times New Roman" pitchFamily="18" charset="0"/>
              </a:rPr>
              <a:t>Who is at risk? </a:t>
            </a:r>
          </a:p>
          <a:p>
            <a:pPr eaLnBrk="1" hangingPunct="1"/>
            <a:r>
              <a:rPr lang="en-US" altLang="el-GR" sz="2800">
                <a:latin typeface="Times New Roman" pitchFamily="18" charset="0"/>
                <a:cs typeface="Times New Roman" pitchFamily="18" charset="0"/>
              </a:rPr>
              <a:t>People (inhabitants &amp; visitors) </a:t>
            </a:r>
          </a:p>
          <a:p>
            <a:pPr eaLnBrk="1" hangingPunct="1"/>
            <a:r>
              <a:rPr lang="en-US" altLang="el-GR" sz="2800">
                <a:latin typeface="Times New Roman" pitchFamily="18" charset="0"/>
                <a:cs typeface="Times New Roman" pitchFamily="18" charset="0"/>
              </a:rPr>
              <a:t>animals, forest</a:t>
            </a:r>
            <a:endParaRPr lang="en-US" altLang="el-GR" sz="2800">
              <a:solidFill>
                <a:schemeClr val="bg1"/>
              </a:solidFill>
              <a:latin typeface="Times New Roman" pitchFamily="18" charset="0"/>
              <a:cs typeface="Times New Roman" pitchFamily="18" charset="0"/>
            </a:endParaRPr>
          </a:p>
          <a:p>
            <a:pPr eaLnBrk="1" hangingPunct="1">
              <a:lnSpc>
                <a:spcPct val="90000"/>
              </a:lnSpc>
              <a:spcBef>
                <a:spcPct val="20000"/>
              </a:spcBef>
            </a:pPr>
            <a:endParaRPr lang="en-US" altLang="el-GR" sz="2800">
              <a:solidFill>
                <a:schemeClr val="bg1"/>
              </a:solidFill>
            </a:endParaRPr>
          </a:p>
          <a:p>
            <a:pPr eaLnBrk="1" hangingPunct="1">
              <a:lnSpc>
                <a:spcPct val="90000"/>
              </a:lnSpc>
              <a:spcBef>
                <a:spcPct val="20000"/>
              </a:spcBef>
            </a:pPr>
            <a:endParaRPr lang="el-GR" altLang="el-GR" sz="2400">
              <a:solidFill>
                <a:schemeClr val="bg1"/>
              </a:solidFill>
            </a:endParaRPr>
          </a:p>
        </p:txBody>
      </p:sp>
      <p:pic>
        <p:nvPicPr>
          <p:cNvPr id="4102" name="Picture 9" descr="National Parks of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860800"/>
            <a:ext cx="4284662"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Line 14"/>
          <p:cNvSpPr>
            <a:spLocks noChangeShapeType="1"/>
          </p:cNvSpPr>
          <p:nvPr/>
        </p:nvSpPr>
        <p:spPr bwMode="auto">
          <a:xfrm>
            <a:off x="5724525" y="4724400"/>
            <a:ext cx="1081088"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pic>
        <p:nvPicPr>
          <p:cNvPr id="4105" name="Picture 16" descr="Eθνικος δρυμος Parnassou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4005263"/>
            <a:ext cx="10001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Parnassos aet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088" y="1333500"/>
            <a:ext cx="1331912" cy="511175"/>
          </a:xfrm>
          <a:prstGeom prst="rect">
            <a:avLst/>
          </a:prstGeom>
          <a:noFill/>
          <a:extLst>
            <a:ext uri="{909E8E84-426E-40DD-AFC4-6F175D3DCCD1}">
              <a14:hiddenFill xmlns:a14="http://schemas.microsoft.com/office/drawing/2010/main">
                <a:solidFill>
                  <a:srgbClr val="FFFFFF"/>
                </a:solidFill>
              </a14:hiddenFill>
            </a:ext>
          </a:extLst>
        </p:spPr>
      </p:pic>
      <p:grpSp>
        <p:nvGrpSpPr>
          <p:cNvPr id="4116" name="Group 20"/>
          <p:cNvGrpSpPr>
            <a:grpSpLocks/>
          </p:cNvGrpSpPr>
          <p:nvPr/>
        </p:nvGrpSpPr>
        <p:grpSpPr bwMode="auto">
          <a:xfrm>
            <a:off x="4859338" y="3500438"/>
            <a:ext cx="4284662" cy="504825"/>
            <a:chOff x="3061" y="2205"/>
            <a:chExt cx="2699" cy="318"/>
          </a:xfrm>
        </p:grpSpPr>
        <p:pic>
          <p:nvPicPr>
            <p:cNvPr id="4109" name="Picture 13" descr="Parnassos cav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4" y="2205"/>
              <a:ext cx="539" cy="31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Parnassos ski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3" y="2205"/>
              <a:ext cx="567" cy="318"/>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elafia Parnasso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0" y="2205"/>
              <a:ext cx="539" cy="318"/>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Parnassos Amanitari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1" y="2205"/>
              <a:ext cx="590" cy="318"/>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descr="ophrys-sprune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6" y="2205"/>
              <a:ext cx="544" cy="318"/>
            </a:xfrm>
            <a:prstGeom prst="rect">
              <a:avLst/>
            </a:prstGeom>
            <a:noFill/>
            <a:extLst>
              <a:ext uri="{909E8E84-426E-40DD-AFC4-6F175D3DCCD1}">
                <a14:hiddenFill xmlns:a14="http://schemas.microsoft.com/office/drawing/2010/main">
                  <a:solidFill>
                    <a:srgbClr val="FFFFFF"/>
                  </a:solidFill>
                </a14:hiddenFill>
              </a:ext>
            </a:extLst>
          </p:spPr>
        </p:pic>
      </p:grpSp>
      <p:pic>
        <p:nvPicPr>
          <p:cNvPr id="4123" name="Picture 27" descr="deer escaping fir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844675"/>
            <a:ext cx="9144000" cy="501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 calcmode="lin" valueType="num">
                                      <p:cBhvr additive="base">
                                        <p:cTn id="7" dur="500" fill="hold"/>
                                        <p:tgtEl>
                                          <p:spTgt spid="71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107"/>
                                        </p:tgtEl>
                                        <p:attrNameLst>
                                          <p:attrName>style.visibility</p:attrName>
                                        </p:attrNameLst>
                                      </p:cBhvr>
                                      <p:to>
                                        <p:strVal val="visible"/>
                                      </p:to>
                                    </p:set>
                                    <p:animEffect transition="in" filter="dissolve">
                                      <p:cBhvr>
                                        <p:cTn id="13" dur="500"/>
                                        <p:tgtEl>
                                          <p:spTgt spid="41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116"/>
                                        </p:tgtEl>
                                        <p:attrNameLst>
                                          <p:attrName>style.visibility</p:attrName>
                                        </p:attrNameLst>
                                      </p:cBhvr>
                                      <p:to>
                                        <p:strVal val="visible"/>
                                      </p:to>
                                    </p:set>
                                    <p:anim calcmode="lin" valueType="num">
                                      <p:cBhvr additive="base">
                                        <p:cTn id="18" dur="500" fill="hold"/>
                                        <p:tgtEl>
                                          <p:spTgt spid="4116"/>
                                        </p:tgtEl>
                                        <p:attrNameLst>
                                          <p:attrName>ppt_x</p:attrName>
                                        </p:attrNameLst>
                                      </p:cBhvr>
                                      <p:tavLst>
                                        <p:tav tm="0">
                                          <p:val>
                                            <p:strVal val="#ppt_x"/>
                                          </p:val>
                                        </p:tav>
                                        <p:tav tm="100000">
                                          <p:val>
                                            <p:strVal val="#ppt_x"/>
                                          </p:val>
                                        </p:tav>
                                      </p:tavLst>
                                    </p:anim>
                                    <p:anim calcmode="lin" valueType="num">
                                      <p:cBhvr additive="base">
                                        <p:cTn id="19" dur="500" fill="hold"/>
                                        <p:tgtEl>
                                          <p:spTgt spid="411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174">
                                            <p:txEl>
                                              <p:pRg st="0" end="0"/>
                                            </p:txEl>
                                          </p:spTgt>
                                        </p:tgtEl>
                                        <p:attrNameLst>
                                          <p:attrName>style.visibility</p:attrName>
                                        </p:attrNameLst>
                                      </p:cBhvr>
                                      <p:to>
                                        <p:strVal val="visible"/>
                                      </p:to>
                                    </p:set>
                                    <p:anim calcmode="lin" valueType="num">
                                      <p:cBhvr additive="base">
                                        <p:cTn id="24" dur="500" fill="hold"/>
                                        <p:tgtEl>
                                          <p:spTgt spid="717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174">
                                            <p:txEl>
                                              <p:pRg st="1" end="1"/>
                                            </p:txEl>
                                          </p:spTgt>
                                        </p:tgtEl>
                                        <p:attrNameLst>
                                          <p:attrName>style.visibility</p:attrName>
                                        </p:attrNameLst>
                                      </p:cBhvr>
                                      <p:to>
                                        <p:strVal val="visible"/>
                                      </p:to>
                                    </p:set>
                                    <p:anim calcmode="lin" valueType="num">
                                      <p:cBhvr additive="base">
                                        <p:cTn id="30" dur="500" fill="hold"/>
                                        <p:tgtEl>
                                          <p:spTgt spid="717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7174">
                                            <p:txEl>
                                              <p:pRg st="2" end="2"/>
                                            </p:txEl>
                                          </p:spTgt>
                                        </p:tgtEl>
                                        <p:attrNameLst>
                                          <p:attrName>style.visibility</p:attrName>
                                        </p:attrNameLst>
                                      </p:cBhvr>
                                      <p:to>
                                        <p:strVal val="visible"/>
                                      </p:to>
                                    </p:set>
                                    <p:anim calcmode="lin" valueType="num">
                                      <p:cBhvr additive="base">
                                        <p:cTn id="36" dur="500" fill="hold"/>
                                        <p:tgtEl>
                                          <p:spTgt spid="7174">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1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7174">
                                            <p:txEl>
                                              <p:pRg st="3" end="3"/>
                                            </p:txEl>
                                          </p:spTgt>
                                        </p:tgtEl>
                                        <p:attrNameLst>
                                          <p:attrName>style.visibility</p:attrName>
                                        </p:attrNameLst>
                                      </p:cBhvr>
                                      <p:to>
                                        <p:strVal val="visible"/>
                                      </p:to>
                                    </p:set>
                                    <p:anim calcmode="lin" valueType="num">
                                      <p:cBhvr additive="base">
                                        <p:cTn id="42" dur="500" fill="hold"/>
                                        <p:tgtEl>
                                          <p:spTgt spid="7174">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1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7174">
                                            <p:txEl>
                                              <p:pRg st="4" end="4"/>
                                            </p:txEl>
                                          </p:spTgt>
                                        </p:tgtEl>
                                        <p:attrNameLst>
                                          <p:attrName>style.visibility</p:attrName>
                                        </p:attrNameLst>
                                      </p:cBhvr>
                                      <p:to>
                                        <p:strVal val="visible"/>
                                      </p:to>
                                    </p:set>
                                    <p:anim calcmode="lin" valueType="num">
                                      <p:cBhvr additive="base">
                                        <p:cTn id="48" dur="500" fill="hold"/>
                                        <p:tgtEl>
                                          <p:spTgt spid="7174">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1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7174">
                                            <p:txEl>
                                              <p:pRg st="6" end="6"/>
                                            </p:txEl>
                                          </p:spTgt>
                                        </p:tgtEl>
                                        <p:attrNameLst>
                                          <p:attrName>style.visibility</p:attrName>
                                        </p:attrNameLst>
                                      </p:cBhvr>
                                      <p:to>
                                        <p:strVal val="visible"/>
                                      </p:to>
                                    </p:set>
                                    <p:anim calcmode="lin" valueType="num">
                                      <p:cBhvr additive="base">
                                        <p:cTn id="54" dur="500" fill="hold"/>
                                        <p:tgtEl>
                                          <p:spTgt spid="717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17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7174">
                                            <p:txEl>
                                              <p:pRg st="7" end="7"/>
                                            </p:txEl>
                                          </p:spTgt>
                                        </p:tgtEl>
                                        <p:attrNameLst>
                                          <p:attrName>style.visibility</p:attrName>
                                        </p:attrNameLst>
                                      </p:cBhvr>
                                      <p:to>
                                        <p:strVal val="visible"/>
                                      </p:to>
                                    </p:set>
                                    <p:anim calcmode="lin" valueType="num">
                                      <p:cBhvr additive="base">
                                        <p:cTn id="60" dur="500" fill="hold"/>
                                        <p:tgtEl>
                                          <p:spTgt spid="7174">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717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7174">
                                            <p:txEl>
                                              <p:pRg st="8" end="8"/>
                                            </p:txEl>
                                          </p:spTgt>
                                        </p:tgtEl>
                                        <p:attrNameLst>
                                          <p:attrName>style.visibility</p:attrName>
                                        </p:attrNameLst>
                                      </p:cBhvr>
                                      <p:to>
                                        <p:strVal val="visible"/>
                                      </p:to>
                                    </p:set>
                                    <p:anim calcmode="lin" valueType="num">
                                      <p:cBhvr additive="base">
                                        <p:cTn id="66" dur="500" fill="hold"/>
                                        <p:tgtEl>
                                          <p:spTgt spid="7174">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717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4123"/>
                                        </p:tgtEl>
                                        <p:attrNameLst>
                                          <p:attrName>style.visibility</p:attrName>
                                        </p:attrNameLst>
                                      </p:cBhvr>
                                      <p:to>
                                        <p:strVal val="visible"/>
                                      </p:to>
                                    </p:set>
                                    <p:anim calcmode="lin" valueType="num">
                                      <p:cBhvr additive="base">
                                        <p:cTn id="72" dur="500" fill="hold"/>
                                        <p:tgtEl>
                                          <p:spTgt spid="4123"/>
                                        </p:tgtEl>
                                        <p:attrNameLst>
                                          <p:attrName>ppt_x</p:attrName>
                                        </p:attrNameLst>
                                      </p:cBhvr>
                                      <p:tavLst>
                                        <p:tav tm="0">
                                          <p:val>
                                            <p:strVal val="#ppt_x"/>
                                          </p:val>
                                        </p:tav>
                                        <p:tav tm="100000">
                                          <p:val>
                                            <p:strVal val="#ppt_x"/>
                                          </p:val>
                                        </p:tav>
                                      </p:tavLst>
                                    </p:anim>
                                    <p:anim calcmode="lin" valueType="num">
                                      <p:cBhvr additive="base">
                                        <p:cTn id="73" dur="500" fill="hold"/>
                                        <p:tgtEl>
                                          <p:spTgt spid="4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52" descr="parnassos trees"/>
          <p:cNvPicPr>
            <a:picLocks noChangeAspect="1" noChangeArrowheads="1"/>
          </p:cNvPicPr>
          <p:nvPr/>
        </p:nvPicPr>
        <p:blipFill>
          <a:blip r:embed="rId2">
            <a:lum bright="56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p:nvPr>
        </p:nvSpPr>
        <p:spPr>
          <a:xfrm>
            <a:off x="395288" y="44450"/>
            <a:ext cx="8229600" cy="720725"/>
          </a:xfrm>
        </p:spPr>
        <p:txBody>
          <a:bodyPr/>
          <a:lstStyle/>
          <a:p>
            <a:pPr eaLnBrk="1" hangingPunct="1"/>
            <a:r>
              <a:rPr lang="en-US" altLang="el-GR" sz="3600" smtClean="0">
                <a:solidFill>
                  <a:srgbClr val="000099"/>
                </a:solidFill>
                <a:effectLst>
                  <a:outerShdw blurRad="38100" dist="38100" dir="2700000" algn="tl">
                    <a:srgbClr val="C0C0C0"/>
                  </a:outerShdw>
                </a:effectLst>
                <a:latin typeface="Times New Roman" pitchFamily="18" charset="0"/>
              </a:rPr>
              <a:t>Aim &amp; Methodology</a:t>
            </a:r>
            <a:endParaRPr lang="el-GR" altLang="el-GR" sz="3600" smtClean="0">
              <a:solidFill>
                <a:srgbClr val="000099"/>
              </a:solidFill>
              <a:effectLst>
                <a:outerShdw blurRad="38100" dist="38100" dir="2700000" algn="tl">
                  <a:srgbClr val="C0C0C0"/>
                </a:outerShdw>
              </a:effectLst>
              <a:latin typeface="Times New Roman" pitchFamily="18" charset="0"/>
            </a:endParaRPr>
          </a:p>
        </p:txBody>
      </p:sp>
      <p:sp>
        <p:nvSpPr>
          <p:cNvPr id="1038" name="Text Box 8"/>
          <p:cNvSpPr txBox="1">
            <a:spLocks noChangeArrowheads="1"/>
          </p:cNvSpPr>
          <p:nvPr/>
        </p:nvSpPr>
        <p:spPr bwMode="auto">
          <a:xfrm>
            <a:off x="971550" y="3141663"/>
            <a:ext cx="2016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tr-TR" altLang="el-GR"/>
          </a:p>
        </p:txBody>
      </p:sp>
      <p:pic>
        <p:nvPicPr>
          <p:cNvPr id="8206" name="Picture 14" descr="trees absorb C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428875"/>
            <a:ext cx="187325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nvGraphicFramePr>
        <p:xfrm>
          <a:off x="5429250" y="2000250"/>
          <a:ext cx="4572000" cy="3571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42" name="Rectangle 39"/>
          <p:cNvSpPr>
            <a:spLocks noChangeArrowheads="1"/>
          </p:cNvSpPr>
          <p:nvPr/>
        </p:nvSpPr>
        <p:spPr bwMode="auto">
          <a:xfrm>
            <a:off x="6516688" y="1412875"/>
            <a:ext cx="1905000"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l-GR" sz="2000">
                <a:latin typeface="Times New Roman" pitchFamily="18" charset="0"/>
              </a:rPr>
              <a:t>Work process</a:t>
            </a:r>
            <a:endParaRPr lang="el-GR" altLang="el-GR" sz="2000">
              <a:latin typeface="Times New Roman" pitchFamily="18" charset="0"/>
            </a:endParaRPr>
          </a:p>
        </p:txBody>
      </p:sp>
      <p:pic>
        <p:nvPicPr>
          <p:cNvPr id="8232" name="Picture 40" descr="Eθνικος δρυμος Parnassou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75" y="0"/>
            <a:ext cx="10001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1" name="Text Box 49"/>
          <p:cNvSpPr txBox="1">
            <a:spLocks noChangeArrowheads="1"/>
          </p:cNvSpPr>
          <p:nvPr/>
        </p:nvSpPr>
        <p:spPr bwMode="auto">
          <a:xfrm>
            <a:off x="2987675" y="2133600"/>
            <a:ext cx="2376488"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l-GR">
                <a:solidFill>
                  <a:srgbClr val="000099"/>
                </a:solidFill>
                <a:latin typeface="Times New Roman" pitchFamily="18" charset="0"/>
                <a:cs typeface="Times New Roman" pitchFamily="18" charset="0"/>
              </a:rPr>
              <a:t>Review fire risk management on PNP</a:t>
            </a:r>
          </a:p>
          <a:p>
            <a:pPr eaLnBrk="1" hangingPunct="1">
              <a:spcBef>
                <a:spcPct val="50000"/>
              </a:spcBef>
            </a:pPr>
            <a:r>
              <a:rPr lang="en-US" altLang="el-GR">
                <a:solidFill>
                  <a:srgbClr val="000099"/>
                </a:solidFill>
                <a:latin typeface="Times New Roman" pitchFamily="18" charset="0"/>
                <a:cs typeface="Times New Roman" pitchFamily="18" charset="0"/>
              </a:rPr>
              <a:t>Propose improvement of fire risk management for PNP</a:t>
            </a:r>
          </a:p>
          <a:p>
            <a:pPr eaLnBrk="1" hangingPunct="1">
              <a:spcBef>
                <a:spcPct val="50000"/>
              </a:spcBef>
              <a:buFont typeface="Arial" charset="0"/>
              <a:buNone/>
            </a:pPr>
            <a:r>
              <a:rPr lang="en-US" altLang="el-GR">
                <a:solidFill>
                  <a:srgbClr val="000099"/>
                </a:solidFill>
                <a:latin typeface="Times New Roman" pitchFamily="18" charset="0"/>
                <a:cs typeface="Times New Roman" pitchFamily="18" charset="0"/>
              </a:rPr>
              <a:t>Propose ESD related to fire risk in PNP</a:t>
            </a:r>
            <a:endParaRPr lang="el-GR" altLang="el-GR">
              <a:solidFill>
                <a:srgbClr val="000099"/>
              </a:solidFill>
              <a:latin typeface="Times New Roman" pitchFamily="18" charset="0"/>
              <a:cs typeface="Times New Roman" pitchFamily="18" charset="0"/>
            </a:endParaRPr>
          </a:p>
        </p:txBody>
      </p:sp>
      <p:sp>
        <p:nvSpPr>
          <p:cNvPr id="1045" name="Rectangle 50"/>
          <p:cNvSpPr>
            <a:spLocks noChangeArrowheads="1"/>
          </p:cNvSpPr>
          <p:nvPr/>
        </p:nvSpPr>
        <p:spPr bwMode="auto">
          <a:xfrm>
            <a:off x="3203575" y="1412875"/>
            <a:ext cx="1944688"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l-GR" sz="2000">
                <a:latin typeface="Times New Roman" pitchFamily="18" charset="0"/>
                <a:cs typeface="Times New Roman" pitchFamily="18" charset="0"/>
              </a:rPr>
              <a:t>Aim</a:t>
            </a:r>
            <a:endParaRPr lang="tr-TR" altLang="el-GR" sz="2000">
              <a:latin typeface="Times New Roman" pitchFamily="18" charset="0"/>
              <a:cs typeface="Times New Roman" pitchFamily="18" charset="0"/>
            </a:endParaRPr>
          </a:p>
        </p:txBody>
      </p:sp>
      <p:pic>
        <p:nvPicPr>
          <p:cNvPr id="8245" name="Picture 53" descr="forest fi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313" y="2852738"/>
            <a:ext cx="2249487"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 name="Rectangle 50"/>
          <p:cNvSpPr>
            <a:spLocks noChangeArrowheads="1"/>
          </p:cNvSpPr>
          <p:nvPr/>
        </p:nvSpPr>
        <p:spPr bwMode="auto">
          <a:xfrm>
            <a:off x="323850" y="1412875"/>
            <a:ext cx="1944688"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a:latin typeface="Times New Roman" pitchFamily="18" charset="0"/>
                <a:cs typeface="Times New Roman" pitchFamily="18" charset="0"/>
              </a:rPr>
              <a:t>Why this topic?</a:t>
            </a:r>
            <a:endParaRPr lang="tr-TR" altLang="el-GR" sz="2000">
              <a:latin typeface="Times New Roman" pitchFamily="18" charset="0"/>
              <a:cs typeface="Times New Roman" pitchFamily="18" charset="0"/>
            </a:endParaRPr>
          </a:p>
        </p:txBody>
      </p:sp>
      <p:sp>
        <p:nvSpPr>
          <p:cNvPr id="1051" name="Text Box 27"/>
          <p:cNvSpPr txBox="1">
            <a:spLocks noChangeArrowheads="1"/>
          </p:cNvSpPr>
          <p:nvPr/>
        </p:nvSpPr>
        <p:spPr bwMode="auto">
          <a:xfrm>
            <a:off x="158750" y="5610225"/>
            <a:ext cx="3803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solidFill>
                  <a:srgbClr val="0000FF"/>
                </a:solidFill>
                <a:latin typeface="Times New Roman" pitchFamily="18" charset="0"/>
                <a:cs typeface="Times New Roman" pitchFamily="18" charset="0"/>
              </a:rPr>
              <a:t>Fire is part of forest ecology</a:t>
            </a:r>
          </a:p>
          <a:p>
            <a:r>
              <a:rPr lang="en-US" altLang="el-GR">
                <a:solidFill>
                  <a:srgbClr val="0000FF"/>
                </a:solidFill>
                <a:latin typeface="Times New Roman" pitchFamily="18" charset="0"/>
                <a:cs typeface="Times New Roman" pitchFamily="18" charset="0"/>
              </a:rPr>
              <a:t>Fire was novel topic for us</a:t>
            </a:r>
          </a:p>
          <a:p>
            <a:r>
              <a:rPr lang="en-US" altLang="el-GR">
                <a:solidFill>
                  <a:srgbClr val="0000FF"/>
                </a:solidFill>
                <a:latin typeface="Times New Roman" pitchFamily="18" charset="0"/>
                <a:cs typeface="Times New Roman" pitchFamily="18" charset="0"/>
              </a:rPr>
              <a:t>Good topic for educational intervention</a:t>
            </a:r>
          </a:p>
          <a:p>
            <a:r>
              <a:rPr lang="en-US" altLang="el-GR">
                <a:solidFill>
                  <a:srgbClr val="0000FF"/>
                </a:solidFill>
                <a:latin typeface="Times New Roman" pitchFamily="18" charset="0"/>
                <a:cs typeface="Times New Roman" pitchFamily="18" charset="0"/>
              </a:rPr>
              <a:t>On personal responsibility</a:t>
            </a:r>
            <a:endParaRPr lang="el-GR" altLang="el-GR">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8206"/>
                                        </p:tgtEl>
                                        <p:attrNameLst>
                                          <p:attrName>style.visibility</p:attrName>
                                        </p:attrNameLst>
                                      </p:cBhvr>
                                      <p:to>
                                        <p:strVal val="visible"/>
                                      </p:to>
                                    </p:set>
                                    <p:anim calcmode="lin" valueType="num">
                                      <p:cBhvr additive="base">
                                        <p:cTn id="21" dur="500" fill="hold"/>
                                        <p:tgtEl>
                                          <p:spTgt spid="8206"/>
                                        </p:tgtEl>
                                        <p:attrNameLst>
                                          <p:attrName>ppt_x</p:attrName>
                                        </p:attrNameLst>
                                      </p:cBhvr>
                                      <p:tavLst>
                                        <p:tav tm="0">
                                          <p:val>
                                            <p:strVal val="#ppt_x"/>
                                          </p:val>
                                        </p:tav>
                                        <p:tav tm="100000">
                                          <p:val>
                                            <p:strVal val="#ppt_x"/>
                                          </p:val>
                                        </p:tav>
                                      </p:tavLst>
                                    </p:anim>
                                    <p:anim calcmode="lin" valueType="num">
                                      <p:cBhvr additive="base">
                                        <p:cTn id="22" dur="500" fill="hold"/>
                                        <p:tgtEl>
                                          <p:spTgt spid="820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8245"/>
                                        </p:tgtEl>
                                        <p:attrNameLst>
                                          <p:attrName>style.visibility</p:attrName>
                                        </p:attrNameLst>
                                      </p:cBhvr>
                                      <p:to>
                                        <p:strVal val="visible"/>
                                      </p:to>
                                    </p:set>
                                    <p:anim calcmode="lin" valueType="num">
                                      <p:cBhvr additive="base">
                                        <p:cTn id="27" dur="500" fill="hold"/>
                                        <p:tgtEl>
                                          <p:spTgt spid="8245"/>
                                        </p:tgtEl>
                                        <p:attrNameLst>
                                          <p:attrName>ppt_x</p:attrName>
                                        </p:attrNameLst>
                                      </p:cBhvr>
                                      <p:tavLst>
                                        <p:tav tm="0">
                                          <p:val>
                                            <p:strVal val="#ppt_x"/>
                                          </p:val>
                                        </p:tav>
                                        <p:tav tm="100000">
                                          <p:val>
                                            <p:strVal val="#ppt_x"/>
                                          </p:val>
                                        </p:tav>
                                      </p:tavLst>
                                    </p:anim>
                                    <p:anim calcmode="lin" valueType="num">
                                      <p:cBhvr additive="base">
                                        <p:cTn id="28" dur="500" fill="hold"/>
                                        <p:tgtEl>
                                          <p:spTgt spid="824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51"/>
                                        </p:tgtEl>
                                        <p:attrNameLst>
                                          <p:attrName>style.visibility</p:attrName>
                                        </p:attrNameLst>
                                      </p:cBhvr>
                                      <p:to>
                                        <p:strVal val="visible"/>
                                      </p:to>
                                    </p:set>
                                    <p:anim calcmode="lin" valueType="num">
                                      <p:cBhvr additive="base">
                                        <p:cTn id="33" dur="500" fill="hold"/>
                                        <p:tgtEl>
                                          <p:spTgt spid="1051"/>
                                        </p:tgtEl>
                                        <p:attrNameLst>
                                          <p:attrName>ppt_x</p:attrName>
                                        </p:attrNameLst>
                                      </p:cBhvr>
                                      <p:tavLst>
                                        <p:tav tm="0">
                                          <p:val>
                                            <p:strVal val="#ppt_x"/>
                                          </p:val>
                                        </p:tav>
                                        <p:tav tm="100000">
                                          <p:val>
                                            <p:strVal val="#ppt_x"/>
                                          </p:val>
                                        </p:tav>
                                      </p:tavLst>
                                    </p:anim>
                                    <p:anim calcmode="lin" valueType="num">
                                      <p:cBhvr additive="base">
                                        <p:cTn id="34" dur="500" fill="hold"/>
                                        <p:tgtEl>
                                          <p:spTgt spid="1051"/>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Graphic spid="2" grpId="0">
        <p:bldAsOne/>
      </p:bldGraphic>
      <p:bldP spid="1042" grpId="0" animBg="1"/>
      <p:bldP spid="8241" grpId="0"/>
      <p:bldP spid="1045" grpId="0" animBg="1"/>
      <p:bldP spid="1050" grpId="0" animBg="1"/>
      <p:bldP spid="10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SWOT-Analysis-2066706"/>
          <p:cNvPicPr>
            <a:picLocks noChangeAspect="1" noChangeArrowheads="1"/>
          </p:cNvPicPr>
          <p:nvPr/>
        </p:nvPicPr>
        <p:blipFill>
          <a:blip r:embed="rId2">
            <a:lum bright="6000" contrast="8000"/>
            <a:grayscl/>
            <a:extLst>
              <a:ext uri="{28A0092B-C50C-407E-A947-70E740481C1C}">
                <a14:useLocalDpi xmlns:a14="http://schemas.microsoft.com/office/drawing/2010/main" val="0"/>
              </a:ext>
            </a:extLst>
          </a:blip>
          <a:srcRect/>
          <a:stretch>
            <a:fillRect/>
          </a:stretch>
        </p:blipFill>
        <p:spPr bwMode="auto">
          <a:xfrm>
            <a:off x="0" y="0"/>
            <a:ext cx="93249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2" name="Rectangle 4"/>
          <p:cNvSpPr>
            <a:spLocks noChangeArrowheads="1"/>
          </p:cNvSpPr>
          <p:nvPr/>
        </p:nvSpPr>
        <p:spPr bwMode="auto">
          <a:xfrm>
            <a:off x="1692275" y="-53975"/>
            <a:ext cx="6213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3200">
                <a:solidFill>
                  <a:srgbClr val="000099"/>
                </a:solidFill>
                <a:effectLst>
                  <a:outerShdw blurRad="38100" dist="38100" dir="2700000" algn="tl">
                    <a:srgbClr val="C0C0C0"/>
                  </a:outerShdw>
                </a:effectLst>
                <a:latin typeface="Times New Roman" pitchFamily="18" charset="0"/>
              </a:rPr>
              <a:t>Results : SWOT analysis for fire risk</a:t>
            </a:r>
            <a:endParaRPr lang="el-GR" altLang="el-GR" sz="3200">
              <a:solidFill>
                <a:srgbClr val="000099"/>
              </a:solidFill>
              <a:effectLst>
                <a:outerShdw blurRad="38100" dist="38100" dir="2700000" algn="tl">
                  <a:srgbClr val="C0C0C0"/>
                </a:outerShdw>
              </a:effectLst>
              <a:latin typeface="Times New Roman" pitchFamily="18" charset="0"/>
            </a:endParaRPr>
          </a:p>
        </p:txBody>
      </p:sp>
      <p:sp>
        <p:nvSpPr>
          <p:cNvPr id="22534" name="Text Box 6"/>
          <p:cNvSpPr txBox="1">
            <a:spLocks noChangeArrowheads="1"/>
          </p:cNvSpPr>
          <p:nvPr/>
        </p:nvSpPr>
        <p:spPr bwMode="auto">
          <a:xfrm>
            <a:off x="539750" y="2586038"/>
            <a:ext cx="14351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solidFill>
                  <a:schemeClr val="hlink"/>
                </a:solidFill>
                <a:latin typeface="Times New Roman" pitchFamily="18" charset="0"/>
                <a:cs typeface="Times New Roman" pitchFamily="18" charset="0"/>
              </a:rPr>
              <a:t>Patrolling</a:t>
            </a:r>
          </a:p>
          <a:p>
            <a:r>
              <a:rPr lang="en-US" altLang="el-GR">
                <a:solidFill>
                  <a:schemeClr val="hlink"/>
                </a:solidFill>
                <a:latin typeface="Times New Roman" pitchFamily="18" charset="0"/>
                <a:cs typeface="Times New Roman" pitchFamily="18" charset="0"/>
              </a:rPr>
              <a:t>Fire corridors</a:t>
            </a:r>
          </a:p>
          <a:p>
            <a:r>
              <a:rPr lang="en-US" altLang="el-GR">
                <a:solidFill>
                  <a:schemeClr val="hlink"/>
                </a:solidFill>
                <a:latin typeface="Times New Roman" pitchFamily="18" charset="0"/>
                <a:cs typeface="Times New Roman" pitchFamily="18" charset="0"/>
              </a:rPr>
              <a:t>Water tanks</a:t>
            </a:r>
          </a:p>
        </p:txBody>
      </p:sp>
      <p:sp>
        <p:nvSpPr>
          <p:cNvPr id="22535" name="Text Box 7"/>
          <p:cNvSpPr txBox="1">
            <a:spLocks noChangeArrowheads="1"/>
          </p:cNvSpPr>
          <p:nvPr/>
        </p:nvSpPr>
        <p:spPr bwMode="auto">
          <a:xfrm>
            <a:off x="485775" y="4365625"/>
            <a:ext cx="1905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solidFill>
                  <a:schemeClr val="hlink"/>
                </a:solidFill>
                <a:latin typeface="Times New Roman" pitchFamily="18" charset="0"/>
              </a:rPr>
              <a:t>Public information</a:t>
            </a:r>
          </a:p>
          <a:p>
            <a:r>
              <a:rPr lang="en-US" altLang="el-GR">
                <a:solidFill>
                  <a:schemeClr val="hlink"/>
                </a:solidFill>
                <a:latin typeface="Times New Roman" pitchFamily="18" charset="0"/>
              </a:rPr>
              <a:t>Sessions</a:t>
            </a:r>
          </a:p>
          <a:p>
            <a:r>
              <a:rPr lang="en-US" altLang="el-GR">
                <a:solidFill>
                  <a:schemeClr val="hlink"/>
                </a:solidFill>
                <a:latin typeface="Times New Roman" pitchFamily="18" charset="0"/>
              </a:rPr>
              <a:t>Educational </a:t>
            </a:r>
          </a:p>
          <a:p>
            <a:r>
              <a:rPr lang="en-US" altLang="el-GR">
                <a:solidFill>
                  <a:schemeClr val="hlink"/>
                </a:solidFill>
                <a:latin typeface="Times New Roman" pitchFamily="18" charset="0"/>
              </a:rPr>
              <a:t>activities</a:t>
            </a:r>
          </a:p>
          <a:p>
            <a:r>
              <a:rPr lang="en-US" altLang="el-GR">
                <a:solidFill>
                  <a:schemeClr val="hlink"/>
                </a:solidFill>
                <a:latin typeface="Times New Roman" pitchFamily="18" charset="0"/>
              </a:rPr>
              <a:t>like</a:t>
            </a:r>
          </a:p>
          <a:p>
            <a:r>
              <a:rPr lang="en-US" altLang="el-GR">
                <a:solidFill>
                  <a:schemeClr val="hlink"/>
                </a:solidFill>
                <a:latin typeface="Times New Roman" pitchFamily="18" charset="0"/>
              </a:rPr>
              <a:t>tree-planting</a:t>
            </a:r>
            <a:endParaRPr lang="el-GR" altLang="el-GR">
              <a:solidFill>
                <a:schemeClr val="hlink"/>
              </a:solidFill>
              <a:latin typeface="Times New Roman" pitchFamily="18" charset="0"/>
            </a:endParaRPr>
          </a:p>
        </p:txBody>
      </p:sp>
      <p:pic>
        <p:nvPicPr>
          <p:cNvPr id="8232" name="Picture 40" descr="Eθνικος δρυμος Parnassou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0"/>
            <a:ext cx="10810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10"/>
          <p:cNvSpPr txBox="1">
            <a:spLocks noChangeArrowheads="1"/>
          </p:cNvSpPr>
          <p:nvPr/>
        </p:nvSpPr>
        <p:spPr bwMode="auto">
          <a:xfrm>
            <a:off x="7065963" y="2566988"/>
            <a:ext cx="1619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solidFill>
                  <a:schemeClr val="bg2"/>
                </a:solidFill>
                <a:latin typeface="Times New Roman" pitchFamily="18" charset="0"/>
                <a:cs typeface="Times New Roman" pitchFamily="18" charset="0"/>
              </a:rPr>
              <a:t>Inhabitants&amp;</a:t>
            </a:r>
          </a:p>
          <a:p>
            <a:r>
              <a:rPr lang="en-US" altLang="el-GR">
                <a:solidFill>
                  <a:schemeClr val="bg2"/>
                </a:solidFill>
                <a:latin typeface="Times New Roman" pitchFamily="18" charset="0"/>
                <a:cs typeface="Times New Roman" pitchFamily="18" charset="0"/>
              </a:rPr>
              <a:t>Visitors to PNP</a:t>
            </a:r>
          </a:p>
          <a:p>
            <a:endParaRPr lang="en-US" altLang="el-GR" b="1">
              <a:solidFill>
                <a:schemeClr val="bg2"/>
              </a:solidFill>
              <a:latin typeface="Times New Roman" pitchFamily="18" charset="0"/>
              <a:cs typeface="Times New Roman" pitchFamily="18" charset="0"/>
            </a:endParaRPr>
          </a:p>
          <a:p>
            <a:endParaRPr lang="el-GR" altLang="el-GR"/>
          </a:p>
        </p:txBody>
      </p:sp>
      <p:sp>
        <p:nvSpPr>
          <p:cNvPr id="22539" name="Text Box 11"/>
          <p:cNvSpPr txBox="1">
            <a:spLocks noChangeArrowheads="1"/>
          </p:cNvSpPr>
          <p:nvPr/>
        </p:nvSpPr>
        <p:spPr bwMode="auto">
          <a:xfrm>
            <a:off x="7019925" y="4386263"/>
            <a:ext cx="18097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solidFill>
                  <a:schemeClr val="bg2"/>
                </a:solidFill>
                <a:latin typeface="Times New Roman" pitchFamily="18" charset="0"/>
                <a:cs typeface="Times New Roman" pitchFamily="18" charset="0"/>
              </a:rPr>
              <a:t>Natural causes</a:t>
            </a:r>
          </a:p>
          <a:p>
            <a:r>
              <a:rPr lang="en-US" altLang="el-GR">
                <a:solidFill>
                  <a:schemeClr val="bg2"/>
                </a:solidFill>
                <a:latin typeface="Times New Roman" pitchFamily="18" charset="0"/>
                <a:cs typeface="Times New Roman" pitchFamily="18" charset="0"/>
              </a:rPr>
              <a:t>Man made causes</a:t>
            </a:r>
          </a:p>
          <a:p>
            <a:r>
              <a:rPr lang="en-US" altLang="el-GR">
                <a:solidFill>
                  <a:schemeClr val="bg2"/>
                </a:solidFill>
                <a:latin typeface="Times New Roman" pitchFamily="18" charset="0"/>
                <a:cs typeface="Times New Roman" pitchFamily="18" charset="0"/>
              </a:rPr>
              <a:t>e.g. waste, </a:t>
            </a:r>
          </a:p>
          <a:p>
            <a:r>
              <a:rPr lang="en-US" altLang="el-GR">
                <a:solidFill>
                  <a:schemeClr val="bg2"/>
                </a:solidFill>
                <a:latin typeface="Times New Roman" pitchFamily="18" charset="0"/>
                <a:cs typeface="Times New Roman" pitchFamily="18" charset="0"/>
              </a:rPr>
              <a:t>arson</a:t>
            </a:r>
          </a:p>
          <a:p>
            <a:r>
              <a:rPr lang="en-US" altLang="el-GR">
                <a:solidFill>
                  <a:schemeClr val="bg2"/>
                </a:solidFill>
                <a:latin typeface="Times New Roman" pitchFamily="18" charset="0"/>
                <a:cs typeface="Times New Roman" pitchFamily="18" charset="0"/>
              </a:rPr>
              <a:t>Fragmented fire</a:t>
            </a:r>
          </a:p>
          <a:p>
            <a:r>
              <a:rPr lang="en-US" altLang="el-GR">
                <a:solidFill>
                  <a:schemeClr val="bg2"/>
                </a:solidFill>
                <a:latin typeface="Times New Roman" pitchFamily="18" charset="0"/>
                <a:cs typeface="Times New Roman" pitchFamily="18" charset="0"/>
              </a:rPr>
              <a:t>services</a:t>
            </a:r>
            <a:endParaRPr lang="el-GR" altLang="el-GR">
              <a:solidFill>
                <a:schemeClr val="bg2"/>
              </a:solidFill>
              <a:latin typeface="Times New Roman" pitchFamily="18" charset="0"/>
              <a:cs typeface="Times New Roman" pitchFamily="18" charset="0"/>
            </a:endParaRPr>
          </a:p>
        </p:txBody>
      </p:sp>
      <p:sp>
        <p:nvSpPr>
          <p:cNvPr id="22541" name="Text Box 13"/>
          <p:cNvSpPr txBox="1">
            <a:spLocks noChangeArrowheads="1"/>
          </p:cNvSpPr>
          <p:nvPr/>
        </p:nvSpPr>
        <p:spPr bwMode="auto">
          <a:xfrm>
            <a:off x="2698750" y="2492375"/>
            <a:ext cx="1944688"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a:solidFill>
                  <a:srgbClr val="3366FF"/>
                </a:solidFill>
                <a:latin typeface="Times New Roman" pitchFamily="18" charset="0"/>
                <a:cs typeface="Times New Roman" pitchFamily="18" charset="0"/>
              </a:rPr>
              <a:t>Only 5 (to 9)</a:t>
            </a:r>
          </a:p>
          <a:p>
            <a:r>
              <a:rPr lang="en-US" altLang="el-GR">
                <a:solidFill>
                  <a:srgbClr val="3366FF"/>
                </a:solidFill>
                <a:latin typeface="Times New Roman" pitchFamily="18" charset="0"/>
                <a:cs typeface="Times New Roman" pitchFamily="18" charset="0"/>
              </a:rPr>
              <a:t>on patrol for 3,513 hectares</a:t>
            </a:r>
          </a:p>
          <a:p>
            <a:r>
              <a:rPr lang="en-US" altLang="el-GR">
                <a:solidFill>
                  <a:srgbClr val="3366FF"/>
                </a:solidFill>
                <a:latin typeface="Times New Roman" pitchFamily="18" charset="0"/>
                <a:cs typeface="Times New Roman" pitchFamily="18" charset="0"/>
              </a:rPr>
              <a:t>Rubbish in PNP</a:t>
            </a:r>
          </a:p>
          <a:p>
            <a:r>
              <a:rPr lang="en-US" altLang="el-GR">
                <a:solidFill>
                  <a:srgbClr val="3366FF"/>
                </a:solidFill>
                <a:latin typeface="Times New Roman" pitchFamily="18" charset="0"/>
                <a:cs typeface="Times New Roman" pitchFamily="18" charset="0"/>
              </a:rPr>
              <a:t>Water tanks plastic</a:t>
            </a:r>
            <a:endParaRPr lang="el-GR" altLang="el-GR">
              <a:solidFill>
                <a:srgbClr val="3366FF"/>
              </a:solidFill>
              <a:latin typeface="Times New Roman" pitchFamily="18" charset="0"/>
              <a:cs typeface="Times New Roman" pitchFamily="18" charset="0"/>
            </a:endParaRPr>
          </a:p>
        </p:txBody>
      </p:sp>
      <p:sp>
        <p:nvSpPr>
          <p:cNvPr id="22542" name="Text Box 14"/>
          <p:cNvSpPr txBox="1">
            <a:spLocks noChangeArrowheads="1"/>
          </p:cNvSpPr>
          <p:nvPr/>
        </p:nvSpPr>
        <p:spPr bwMode="auto">
          <a:xfrm>
            <a:off x="2700338" y="4583113"/>
            <a:ext cx="20637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solidFill>
                  <a:srgbClr val="3366FF"/>
                </a:solidFill>
                <a:latin typeface="Times New Roman" pitchFamily="18" charset="0"/>
              </a:rPr>
              <a:t>Few fire sings</a:t>
            </a:r>
          </a:p>
          <a:p>
            <a:r>
              <a:rPr lang="en-US" altLang="el-GR">
                <a:solidFill>
                  <a:srgbClr val="3366FF"/>
                </a:solidFill>
                <a:latin typeface="Times New Roman" pitchFamily="18" charset="0"/>
              </a:rPr>
              <a:t>Poor boundaries</a:t>
            </a:r>
          </a:p>
          <a:p>
            <a:r>
              <a:rPr lang="en-US" altLang="el-GR">
                <a:solidFill>
                  <a:srgbClr val="3366FF"/>
                </a:solidFill>
                <a:latin typeface="Times New Roman" pitchFamily="18" charset="0"/>
              </a:rPr>
              <a:t>Lack of fire risk</a:t>
            </a:r>
          </a:p>
          <a:p>
            <a:r>
              <a:rPr lang="en-US" altLang="el-GR">
                <a:solidFill>
                  <a:srgbClr val="3366FF"/>
                </a:solidFill>
                <a:latin typeface="Times New Roman" pitchFamily="18" charset="0"/>
              </a:rPr>
              <a:t>specific educational </a:t>
            </a:r>
          </a:p>
          <a:p>
            <a:r>
              <a:rPr lang="en-US" altLang="el-GR">
                <a:solidFill>
                  <a:srgbClr val="3366FF"/>
                </a:solidFill>
                <a:latin typeface="Times New Roman" pitchFamily="18" charset="0"/>
              </a:rPr>
              <a:t>activities</a:t>
            </a:r>
            <a:endParaRPr lang="el-GR" altLang="el-GR">
              <a:solidFill>
                <a:srgbClr val="3366FF"/>
              </a:solidFill>
              <a:latin typeface="Times New Roman" pitchFamily="18" charset="0"/>
            </a:endParaRPr>
          </a:p>
        </p:txBody>
      </p:sp>
      <p:sp>
        <p:nvSpPr>
          <p:cNvPr id="22544" name="Text Box 16"/>
          <p:cNvSpPr txBox="1">
            <a:spLocks noChangeArrowheads="1"/>
          </p:cNvSpPr>
          <p:nvPr/>
        </p:nvSpPr>
        <p:spPr bwMode="auto">
          <a:xfrm>
            <a:off x="4932363" y="2566988"/>
            <a:ext cx="16192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solidFill>
                  <a:srgbClr val="FF0066"/>
                </a:solidFill>
                <a:effectLst>
                  <a:outerShdw blurRad="38100" dist="38100" dir="2700000" algn="tl">
                    <a:srgbClr val="C0C0C0"/>
                  </a:outerShdw>
                </a:effectLst>
                <a:latin typeface="Times New Roman" pitchFamily="18" charset="0"/>
              </a:rPr>
              <a:t>Inhabitants&amp;</a:t>
            </a:r>
          </a:p>
          <a:p>
            <a:r>
              <a:rPr lang="en-US" altLang="el-GR">
                <a:solidFill>
                  <a:srgbClr val="FF0066"/>
                </a:solidFill>
                <a:effectLst>
                  <a:outerShdw blurRad="38100" dist="38100" dir="2700000" algn="tl">
                    <a:srgbClr val="C0C0C0"/>
                  </a:outerShdw>
                </a:effectLst>
                <a:latin typeface="Times New Roman" pitchFamily="18" charset="0"/>
              </a:rPr>
              <a:t>Visitors to PNP</a:t>
            </a:r>
          </a:p>
          <a:p>
            <a:endParaRPr lang="el-GR" altLang="el-GR" b="1">
              <a:solidFill>
                <a:srgbClr val="FF0066"/>
              </a:solidFill>
              <a:effectLst>
                <a:outerShdw blurRad="38100" dist="38100" dir="2700000" algn="tl">
                  <a:srgbClr val="C0C0C0"/>
                </a:outerShdw>
              </a:effectLst>
              <a:latin typeface="Times New Roman" pitchFamily="18" charset="0"/>
            </a:endParaRPr>
          </a:p>
        </p:txBody>
      </p:sp>
      <p:sp>
        <p:nvSpPr>
          <p:cNvPr id="22545" name="Text Box 17"/>
          <p:cNvSpPr txBox="1">
            <a:spLocks noChangeArrowheads="1"/>
          </p:cNvSpPr>
          <p:nvPr/>
        </p:nvSpPr>
        <p:spPr bwMode="auto">
          <a:xfrm>
            <a:off x="4859338" y="4164013"/>
            <a:ext cx="2087562"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a:solidFill>
                  <a:srgbClr val="FF0066"/>
                </a:solidFill>
                <a:effectLst>
                  <a:outerShdw blurRad="38100" dist="38100" dir="2700000" algn="tl">
                    <a:srgbClr val="C0C0C0"/>
                  </a:outerShdw>
                </a:effectLst>
                <a:latin typeface="Times New Roman" pitchFamily="18" charset="0"/>
              </a:rPr>
              <a:t>Fire risk ESD &amp; for best practice in PNP</a:t>
            </a:r>
          </a:p>
          <a:p>
            <a:r>
              <a:rPr lang="en-US" altLang="el-GR">
                <a:solidFill>
                  <a:srgbClr val="FF0066"/>
                </a:solidFill>
                <a:effectLst>
                  <a:outerShdw blurRad="38100" dist="38100" dir="2700000" algn="tl">
                    <a:srgbClr val="C0C0C0"/>
                  </a:outerShdw>
                </a:effectLst>
                <a:latin typeface="Times New Roman" pitchFamily="18" charset="0"/>
              </a:rPr>
              <a:t>Target visitors&amp;children</a:t>
            </a:r>
          </a:p>
          <a:p>
            <a:endParaRPr lang="el-GR" altLang="el-GR" b="1">
              <a:solidFill>
                <a:srgbClr val="FF0066"/>
              </a:solidFill>
              <a:effectLst>
                <a:outerShdw blurRad="38100" dist="38100" dir="2700000" algn="tl">
                  <a:srgbClr val="C0C0C0"/>
                </a:outerShdw>
              </a:effectLst>
              <a:latin typeface="Times New Roman" pitchFamily="18" charset="0"/>
            </a:endParaRPr>
          </a:p>
        </p:txBody>
      </p:sp>
      <p:sp>
        <p:nvSpPr>
          <p:cNvPr id="22546" name="Rectangle 18"/>
          <p:cNvSpPr>
            <a:spLocks noChangeArrowheads="1"/>
          </p:cNvSpPr>
          <p:nvPr/>
        </p:nvSpPr>
        <p:spPr bwMode="auto">
          <a:xfrm>
            <a:off x="5076825" y="4508500"/>
            <a:ext cx="1781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l-GR">
              <a:solidFill>
                <a:srgbClr val="000099"/>
              </a:solidFill>
            </a:endParaRPr>
          </a:p>
          <a:p>
            <a:endParaRPr lang="el-GR" altLang="el-GR">
              <a:solidFill>
                <a:srgbClr val="000099"/>
              </a:solidFill>
            </a:endParaRPr>
          </a:p>
        </p:txBody>
      </p:sp>
      <p:pic>
        <p:nvPicPr>
          <p:cNvPr id="22548" name="Picture 20" descr="water tan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5300663"/>
            <a:ext cx="8893175" cy="1512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ppt_x"/>
                                          </p:val>
                                        </p:tav>
                                        <p:tav tm="100000">
                                          <p:val>
                                            <p:strVal val="#ppt_x"/>
                                          </p:val>
                                        </p:tav>
                                      </p:tavLst>
                                    </p:anim>
                                    <p:anim calcmode="lin" valueType="num">
                                      <p:cBhvr additive="base">
                                        <p:cTn id="8"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5"/>
                                        </p:tgtEl>
                                        <p:attrNameLst>
                                          <p:attrName>style.visibility</p:attrName>
                                        </p:attrNameLst>
                                      </p:cBhvr>
                                      <p:to>
                                        <p:strVal val="visible"/>
                                      </p:to>
                                    </p:set>
                                    <p:anim calcmode="lin" valueType="num">
                                      <p:cBhvr additive="base">
                                        <p:cTn id="13" dur="500" fill="hold"/>
                                        <p:tgtEl>
                                          <p:spTgt spid="22535"/>
                                        </p:tgtEl>
                                        <p:attrNameLst>
                                          <p:attrName>ppt_x</p:attrName>
                                        </p:attrNameLst>
                                      </p:cBhvr>
                                      <p:tavLst>
                                        <p:tav tm="0">
                                          <p:val>
                                            <p:strVal val="#ppt_x"/>
                                          </p:val>
                                        </p:tav>
                                        <p:tav tm="100000">
                                          <p:val>
                                            <p:strVal val="#ppt_x"/>
                                          </p:val>
                                        </p:tav>
                                      </p:tavLst>
                                    </p:anim>
                                    <p:anim calcmode="lin" valueType="num">
                                      <p:cBhvr additive="base">
                                        <p:cTn id="14"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41"/>
                                        </p:tgtEl>
                                        <p:attrNameLst>
                                          <p:attrName>style.visibility</p:attrName>
                                        </p:attrNameLst>
                                      </p:cBhvr>
                                      <p:to>
                                        <p:strVal val="visible"/>
                                      </p:to>
                                    </p:set>
                                    <p:anim calcmode="lin" valueType="num">
                                      <p:cBhvr additive="base">
                                        <p:cTn id="19" dur="500" fill="hold"/>
                                        <p:tgtEl>
                                          <p:spTgt spid="22541"/>
                                        </p:tgtEl>
                                        <p:attrNameLst>
                                          <p:attrName>ppt_x</p:attrName>
                                        </p:attrNameLst>
                                      </p:cBhvr>
                                      <p:tavLst>
                                        <p:tav tm="0">
                                          <p:val>
                                            <p:strVal val="#ppt_x"/>
                                          </p:val>
                                        </p:tav>
                                        <p:tav tm="100000">
                                          <p:val>
                                            <p:strVal val="#ppt_x"/>
                                          </p:val>
                                        </p:tav>
                                      </p:tavLst>
                                    </p:anim>
                                    <p:anim calcmode="lin" valueType="num">
                                      <p:cBhvr additive="base">
                                        <p:cTn id="20" dur="500" fill="hold"/>
                                        <p:tgtEl>
                                          <p:spTgt spid="2254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22548"/>
                                        </p:tgtEl>
                                        <p:attrNameLst>
                                          <p:attrName>style.visibility</p:attrName>
                                        </p:attrNameLst>
                                      </p:cBhvr>
                                      <p:to>
                                        <p:strVal val="visible"/>
                                      </p:to>
                                    </p:set>
                                    <p:animEffect transition="in" filter="dissolve">
                                      <p:cBhvr>
                                        <p:cTn id="25" dur="500"/>
                                        <p:tgtEl>
                                          <p:spTgt spid="2254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xit" presetSubtype="0" fill="hold" nodeType="clickEffect">
                                  <p:stCondLst>
                                    <p:cond delay="0"/>
                                  </p:stCondLst>
                                  <p:childTnLst>
                                    <p:animEffect transition="out" filter="dissolve">
                                      <p:cBhvr>
                                        <p:cTn id="29" dur="500"/>
                                        <p:tgtEl>
                                          <p:spTgt spid="22548"/>
                                        </p:tgtEl>
                                      </p:cBhvr>
                                    </p:animEffect>
                                    <p:set>
                                      <p:cBhvr>
                                        <p:cTn id="30" dur="1" fill="hold">
                                          <p:stCondLst>
                                            <p:cond delay="499"/>
                                          </p:stCondLst>
                                        </p:cTn>
                                        <p:tgtEl>
                                          <p:spTgt spid="22548"/>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542"/>
                                        </p:tgtEl>
                                        <p:attrNameLst>
                                          <p:attrName>style.visibility</p:attrName>
                                        </p:attrNameLst>
                                      </p:cBhvr>
                                      <p:to>
                                        <p:strVal val="visible"/>
                                      </p:to>
                                    </p:set>
                                    <p:anim calcmode="lin" valueType="num">
                                      <p:cBhvr additive="base">
                                        <p:cTn id="35" dur="500" fill="hold"/>
                                        <p:tgtEl>
                                          <p:spTgt spid="22542"/>
                                        </p:tgtEl>
                                        <p:attrNameLst>
                                          <p:attrName>ppt_x</p:attrName>
                                        </p:attrNameLst>
                                      </p:cBhvr>
                                      <p:tavLst>
                                        <p:tav tm="0">
                                          <p:val>
                                            <p:strVal val="#ppt_x"/>
                                          </p:val>
                                        </p:tav>
                                        <p:tav tm="100000">
                                          <p:val>
                                            <p:strVal val="#ppt_x"/>
                                          </p:val>
                                        </p:tav>
                                      </p:tavLst>
                                    </p:anim>
                                    <p:anim calcmode="lin" valueType="num">
                                      <p:cBhvr additive="base">
                                        <p:cTn id="36" dur="500" fill="hold"/>
                                        <p:tgtEl>
                                          <p:spTgt spid="22542"/>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538"/>
                                        </p:tgtEl>
                                        <p:attrNameLst>
                                          <p:attrName>style.visibility</p:attrName>
                                        </p:attrNameLst>
                                      </p:cBhvr>
                                      <p:to>
                                        <p:strVal val="visible"/>
                                      </p:to>
                                    </p:set>
                                    <p:anim calcmode="lin" valueType="num">
                                      <p:cBhvr additive="base">
                                        <p:cTn id="41" dur="500" fill="hold"/>
                                        <p:tgtEl>
                                          <p:spTgt spid="22538"/>
                                        </p:tgtEl>
                                        <p:attrNameLst>
                                          <p:attrName>ppt_x</p:attrName>
                                        </p:attrNameLst>
                                      </p:cBhvr>
                                      <p:tavLst>
                                        <p:tav tm="0">
                                          <p:val>
                                            <p:strVal val="#ppt_x"/>
                                          </p:val>
                                        </p:tav>
                                        <p:tav tm="100000">
                                          <p:val>
                                            <p:strVal val="#ppt_x"/>
                                          </p:val>
                                        </p:tav>
                                      </p:tavLst>
                                    </p:anim>
                                    <p:anim calcmode="lin" valueType="num">
                                      <p:cBhvr additive="base">
                                        <p:cTn id="42" dur="500" fill="hold"/>
                                        <p:tgtEl>
                                          <p:spTgt spid="22538"/>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2539"/>
                                        </p:tgtEl>
                                        <p:attrNameLst>
                                          <p:attrName>style.visibility</p:attrName>
                                        </p:attrNameLst>
                                      </p:cBhvr>
                                      <p:to>
                                        <p:strVal val="visible"/>
                                      </p:to>
                                    </p:set>
                                    <p:anim calcmode="lin" valueType="num">
                                      <p:cBhvr additive="base">
                                        <p:cTn id="47" dur="500" fill="hold"/>
                                        <p:tgtEl>
                                          <p:spTgt spid="22539"/>
                                        </p:tgtEl>
                                        <p:attrNameLst>
                                          <p:attrName>ppt_x</p:attrName>
                                        </p:attrNameLst>
                                      </p:cBhvr>
                                      <p:tavLst>
                                        <p:tav tm="0">
                                          <p:val>
                                            <p:strVal val="#ppt_x"/>
                                          </p:val>
                                        </p:tav>
                                        <p:tav tm="100000">
                                          <p:val>
                                            <p:strVal val="#ppt_x"/>
                                          </p:val>
                                        </p:tav>
                                      </p:tavLst>
                                    </p:anim>
                                    <p:anim calcmode="lin" valueType="num">
                                      <p:cBhvr additive="base">
                                        <p:cTn id="48" dur="500" fill="hold"/>
                                        <p:tgtEl>
                                          <p:spTgt spid="22539"/>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2544"/>
                                        </p:tgtEl>
                                        <p:attrNameLst>
                                          <p:attrName>style.visibility</p:attrName>
                                        </p:attrNameLst>
                                      </p:cBhvr>
                                      <p:to>
                                        <p:strVal val="visible"/>
                                      </p:to>
                                    </p:set>
                                    <p:anim calcmode="lin" valueType="num">
                                      <p:cBhvr additive="base">
                                        <p:cTn id="53" dur="500" fill="hold"/>
                                        <p:tgtEl>
                                          <p:spTgt spid="22544"/>
                                        </p:tgtEl>
                                        <p:attrNameLst>
                                          <p:attrName>ppt_x</p:attrName>
                                        </p:attrNameLst>
                                      </p:cBhvr>
                                      <p:tavLst>
                                        <p:tav tm="0">
                                          <p:val>
                                            <p:strVal val="#ppt_x"/>
                                          </p:val>
                                        </p:tav>
                                        <p:tav tm="100000">
                                          <p:val>
                                            <p:strVal val="#ppt_x"/>
                                          </p:val>
                                        </p:tav>
                                      </p:tavLst>
                                    </p:anim>
                                    <p:anim calcmode="lin" valueType="num">
                                      <p:cBhvr additive="base">
                                        <p:cTn id="54" dur="500" fill="hold"/>
                                        <p:tgtEl>
                                          <p:spTgt spid="22544"/>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2545"/>
                                        </p:tgtEl>
                                        <p:attrNameLst>
                                          <p:attrName>style.visibility</p:attrName>
                                        </p:attrNameLst>
                                      </p:cBhvr>
                                      <p:to>
                                        <p:strVal val="visible"/>
                                      </p:to>
                                    </p:set>
                                    <p:anim calcmode="lin" valueType="num">
                                      <p:cBhvr additive="base">
                                        <p:cTn id="59" dur="500" fill="hold"/>
                                        <p:tgtEl>
                                          <p:spTgt spid="22545"/>
                                        </p:tgtEl>
                                        <p:attrNameLst>
                                          <p:attrName>ppt_x</p:attrName>
                                        </p:attrNameLst>
                                      </p:cBhvr>
                                      <p:tavLst>
                                        <p:tav tm="0">
                                          <p:val>
                                            <p:strVal val="#ppt_x"/>
                                          </p:val>
                                        </p:tav>
                                        <p:tav tm="100000">
                                          <p:val>
                                            <p:strVal val="#ppt_x"/>
                                          </p:val>
                                        </p:tav>
                                      </p:tavLst>
                                    </p:anim>
                                    <p:anim calcmode="lin" valueType="num">
                                      <p:cBhvr additive="base">
                                        <p:cTn id="60" dur="500" fill="hold"/>
                                        <p:tgtEl>
                                          <p:spTgt spid="225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5" grpId="0"/>
      <p:bldP spid="22538" grpId="0"/>
      <p:bldP spid="22539" grpId="0"/>
      <p:bldP spid="22541" grpId="0"/>
      <p:bldP spid="22542" grpId="0"/>
      <p:bldP spid="22544" grpId="0"/>
      <p:bldP spid="225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parnassos trees"/>
          <p:cNvPicPr>
            <a:picLocks noChangeAspect="1" noChangeArrowheads="1"/>
          </p:cNvPicPr>
          <p:nvPr/>
        </p:nvPicPr>
        <p:blipFill>
          <a:blip r:embed="rId2">
            <a:lum brigh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9 Düz Bağlayıcı"/>
          <p:cNvCxnSpPr/>
          <p:nvPr/>
        </p:nvCxnSpPr>
        <p:spPr>
          <a:xfrm rot="5400000" flipH="1" flipV="1">
            <a:off x="5929313" y="4786313"/>
            <a:ext cx="1587" cy="1587"/>
          </a:xfrm>
          <a:prstGeom prst="line">
            <a:avLst/>
          </a:prstGeom>
          <a:ln cmpd="sng">
            <a:headEnd w="lg" len="lg"/>
          </a:ln>
        </p:spPr>
        <p:style>
          <a:lnRef idx="1">
            <a:schemeClr val="accent1"/>
          </a:lnRef>
          <a:fillRef idx="0">
            <a:schemeClr val="accent1"/>
          </a:fillRef>
          <a:effectRef idx="0">
            <a:schemeClr val="accent1"/>
          </a:effectRef>
          <a:fontRef idx="minor">
            <a:schemeClr val="tx1"/>
          </a:fontRef>
        </p:style>
      </p:cxnSp>
      <p:sp>
        <p:nvSpPr>
          <p:cNvPr id="6150" name="13 Başlık"/>
          <p:cNvSpPr>
            <a:spLocks noGrp="1"/>
          </p:cNvSpPr>
          <p:nvPr>
            <p:ph type="title"/>
          </p:nvPr>
        </p:nvSpPr>
        <p:spPr>
          <a:xfrm>
            <a:off x="0" y="0"/>
            <a:ext cx="9144000" cy="642938"/>
          </a:xfrm>
        </p:spPr>
        <p:txBody>
          <a:bodyPr/>
          <a:lstStyle/>
          <a:p>
            <a:pPr eaLnBrk="1" hangingPunct="1"/>
            <a:r>
              <a:rPr lang="tr-TR" altLang="el-GR" sz="3200" smtClean="0">
                <a:solidFill>
                  <a:srgbClr val="000099"/>
                </a:solidFill>
                <a:effectLst>
                  <a:outerShdw blurRad="38100" dist="38100" dir="2700000" algn="tl">
                    <a:srgbClr val="C0C0C0"/>
                  </a:outerShdw>
                </a:effectLst>
                <a:latin typeface="Times New Roman" pitchFamily="18" charset="0"/>
                <a:cs typeface="Times New Roman" pitchFamily="18" charset="0"/>
              </a:rPr>
              <a:t>ESD for f</a:t>
            </a:r>
            <a:r>
              <a:rPr lang="en-US" altLang="el-GR" sz="3200" smtClean="0">
                <a:solidFill>
                  <a:srgbClr val="000099"/>
                </a:solidFill>
                <a:effectLst>
                  <a:outerShdw blurRad="38100" dist="38100" dir="2700000" algn="tl">
                    <a:srgbClr val="C0C0C0"/>
                  </a:outerShdw>
                </a:effectLst>
                <a:latin typeface="Times New Roman" pitchFamily="18" charset="0"/>
                <a:cs typeface="Times New Roman" pitchFamily="18" charset="0"/>
              </a:rPr>
              <a:t>i</a:t>
            </a:r>
            <a:r>
              <a:rPr lang="tr-TR" altLang="el-GR" sz="3200" smtClean="0">
                <a:solidFill>
                  <a:srgbClr val="000099"/>
                </a:solidFill>
                <a:effectLst>
                  <a:outerShdw blurRad="38100" dist="38100" dir="2700000" algn="tl">
                    <a:srgbClr val="C0C0C0"/>
                  </a:outerShdw>
                </a:effectLst>
                <a:latin typeface="Times New Roman" pitchFamily="18" charset="0"/>
                <a:cs typeface="Times New Roman" pitchFamily="18" charset="0"/>
              </a:rPr>
              <a:t>re r</a:t>
            </a:r>
            <a:r>
              <a:rPr lang="en-US" altLang="el-GR" sz="3200" smtClean="0">
                <a:solidFill>
                  <a:srgbClr val="000099"/>
                </a:solidFill>
                <a:effectLst>
                  <a:outerShdw blurRad="38100" dist="38100" dir="2700000" algn="tl">
                    <a:srgbClr val="C0C0C0"/>
                  </a:outerShdw>
                </a:effectLst>
                <a:latin typeface="Times New Roman" pitchFamily="18" charset="0"/>
                <a:cs typeface="Times New Roman" pitchFamily="18" charset="0"/>
              </a:rPr>
              <a:t>i</a:t>
            </a:r>
            <a:r>
              <a:rPr lang="tr-TR" altLang="el-GR" sz="3200" smtClean="0">
                <a:solidFill>
                  <a:srgbClr val="000099"/>
                </a:solidFill>
                <a:effectLst>
                  <a:outerShdw blurRad="38100" dist="38100" dir="2700000" algn="tl">
                    <a:srgbClr val="C0C0C0"/>
                  </a:outerShdw>
                </a:effectLst>
                <a:latin typeface="Times New Roman" pitchFamily="18" charset="0"/>
                <a:cs typeface="Times New Roman" pitchFamily="18" charset="0"/>
              </a:rPr>
              <a:t>sk managem</a:t>
            </a:r>
            <a:r>
              <a:rPr lang="en-US" altLang="el-GR" sz="3200" smtClean="0">
                <a:solidFill>
                  <a:srgbClr val="000099"/>
                </a:solidFill>
                <a:effectLst>
                  <a:outerShdw blurRad="38100" dist="38100" dir="2700000" algn="tl">
                    <a:srgbClr val="C0C0C0"/>
                  </a:outerShdw>
                </a:effectLst>
                <a:latin typeface="Times New Roman" pitchFamily="18" charset="0"/>
                <a:cs typeface="Times New Roman" pitchFamily="18" charset="0"/>
              </a:rPr>
              <a:t>en</a:t>
            </a:r>
            <a:r>
              <a:rPr lang="tr-TR" altLang="el-GR" sz="3200" smtClean="0">
                <a:solidFill>
                  <a:srgbClr val="000099"/>
                </a:solidFill>
                <a:effectLst>
                  <a:outerShdw blurRad="38100" dist="38100" dir="2700000" algn="tl">
                    <a:srgbClr val="C0C0C0"/>
                  </a:outerShdw>
                </a:effectLst>
                <a:latin typeface="Times New Roman" pitchFamily="18" charset="0"/>
                <a:cs typeface="Times New Roman" pitchFamily="18" charset="0"/>
              </a:rPr>
              <a:t>t</a:t>
            </a:r>
          </a:p>
        </p:txBody>
      </p:sp>
      <p:pic>
        <p:nvPicPr>
          <p:cNvPr id="8232" name="Picture 40" descr="Eθνικος δρυμος Parnassou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44450"/>
            <a:ext cx="10001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11"/>
          <p:cNvSpPr txBox="1">
            <a:spLocks noChangeArrowheads="1"/>
          </p:cNvSpPr>
          <p:nvPr/>
        </p:nvSpPr>
        <p:spPr bwMode="auto">
          <a:xfrm>
            <a:off x="468313" y="5626100"/>
            <a:ext cx="8496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2000">
                <a:solidFill>
                  <a:srgbClr val="0000FF"/>
                </a:solidFill>
                <a:latin typeface="Times New Roman" pitchFamily="18" charset="0"/>
                <a:cs typeface="Times New Roman" pitchFamily="18" charset="0"/>
              </a:rPr>
              <a:t>People have to be convinced that forest protection from fire is essential </a:t>
            </a:r>
          </a:p>
          <a:p>
            <a:r>
              <a:rPr lang="en-US" altLang="el-GR" sz="2000">
                <a:solidFill>
                  <a:srgbClr val="0000FF"/>
                </a:solidFill>
                <a:latin typeface="Times New Roman" pitchFamily="18" charset="0"/>
                <a:cs typeface="Times New Roman" pitchFamily="18" charset="0"/>
              </a:rPr>
              <a:t>and informed on how to participate in fire protection, </a:t>
            </a:r>
          </a:p>
          <a:p>
            <a:r>
              <a:rPr lang="en-US" altLang="el-GR" sz="2000">
                <a:solidFill>
                  <a:srgbClr val="0000FF"/>
                </a:solidFill>
                <a:latin typeface="Times New Roman" pitchFamily="18" charset="0"/>
                <a:cs typeface="Times New Roman" pitchFamily="18" charset="0"/>
              </a:rPr>
              <a:t>for any fire management plan to be effective.</a:t>
            </a:r>
            <a:r>
              <a:rPr lang="en-US" altLang="el-GR" sz="2000"/>
              <a:t>  </a:t>
            </a:r>
            <a:r>
              <a:rPr lang="en-US" altLang="el-GR" sz="2000">
                <a:latin typeface="Times New Roman" pitchFamily="18" charset="0"/>
                <a:cs typeface="Times New Roman" pitchFamily="18" charset="0"/>
              </a:rPr>
              <a:t>FAO Handbook for fire protection</a:t>
            </a:r>
            <a:r>
              <a:rPr lang="en-US" altLang="el-GR"/>
              <a:t> </a:t>
            </a:r>
            <a:endParaRPr lang="el-GR" altLang="el-GR"/>
          </a:p>
        </p:txBody>
      </p:sp>
      <p:sp>
        <p:nvSpPr>
          <p:cNvPr id="6156" name="Oval 12"/>
          <p:cNvSpPr>
            <a:spLocks noChangeArrowheads="1"/>
          </p:cNvSpPr>
          <p:nvPr/>
        </p:nvSpPr>
        <p:spPr bwMode="auto">
          <a:xfrm>
            <a:off x="-36513" y="3789363"/>
            <a:ext cx="2498726" cy="1203325"/>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l-GR">
                <a:latin typeface="Times New Roman" pitchFamily="18" charset="0"/>
                <a:cs typeface="Times New Roman" pitchFamily="18" charset="0"/>
              </a:rPr>
              <a:t>Information</a:t>
            </a:r>
            <a:r>
              <a:rPr lang="en-US" altLang="el-GR"/>
              <a:t> </a:t>
            </a:r>
            <a:endParaRPr lang="el-GR" altLang="el-GR"/>
          </a:p>
        </p:txBody>
      </p:sp>
      <p:graphicFrame>
        <p:nvGraphicFramePr>
          <p:cNvPr id="2" name="Diagram 1"/>
          <p:cNvGraphicFramePr/>
          <p:nvPr/>
        </p:nvGraphicFramePr>
        <p:xfrm>
          <a:off x="2195513" y="836613"/>
          <a:ext cx="5472112" cy="2736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185" name="Oval 41"/>
          <p:cNvSpPr>
            <a:spLocks noChangeArrowheads="1"/>
          </p:cNvSpPr>
          <p:nvPr/>
        </p:nvSpPr>
        <p:spPr bwMode="auto">
          <a:xfrm>
            <a:off x="2413000" y="3789363"/>
            <a:ext cx="2498725" cy="1203325"/>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l-GR">
                <a:latin typeface="Times New Roman" pitchFamily="18" charset="0"/>
                <a:cs typeface="Times New Roman" pitchFamily="18" charset="0"/>
              </a:rPr>
              <a:t>Maps</a:t>
            </a:r>
            <a:r>
              <a:rPr lang="en-US" altLang="el-GR" sz="1600">
                <a:latin typeface="Times New Roman" pitchFamily="18" charset="0"/>
                <a:cs typeface="Times New Roman" pitchFamily="18" charset="0"/>
              </a:rPr>
              <a:t> </a:t>
            </a:r>
          </a:p>
          <a:p>
            <a:pPr algn="ctr"/>
            <a:r>
              <a:rPr lang="en-US" altLang="el-GR">
                <a:latin typeface="Times New Roman" pitchFamily="18" charset="0"/>
                <a:cs typeface="Times New Roman" pitchFamily="18" charset="0"/>
              </a:rPr>
              <a:t>(and map based games)</a:t>
            </a:r>
            <a:r>
              <a:rPr lang="en-US" altLang="el-GR"/>
              <a:t> </a:t>
            </a:r>
            <a:endParaRPr lang="el-GR" altLang="el-GR"/>
          </a:p>
        </p:txBody>
      </p:sp>
      <p:sp>
        <p:nvSpPr>
          <p:cNvPr id="6186" name="Oval 42"/>
          <p:cNvSpPr>
            <a:spLocks noChangeArrowheads="1"/>
          </p:cNvSpPr>
          <p:nvPr/>
        </p:nvSpPr>
        <p:spPr bwMode="auto">
          <a:xfrm>
            <a:off x="4860925" y="3789363"/>
            <a:ext cx="2374900" cy="1203325"/>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l-GR"/>
              <a:t> </a:t>
            </a:r>
            <a:r>
              <a:rPr lang="en-US" altLang="el-GR">
                <a:latin typeface="Times New Roman" pitchFamily="18" charset="0"/>
                <a:cs typeface="Times New Roman" pitchFamily="18" charset="0"/>
              </a:rPr>
              <a:t>Rubbish collection</a:t>
            </a:r>
            <a:endParaRPr lang="el-GR" altLang="el-GR">
              <a:latin typeface="Times New Roman" pitchFamily="18" charset="0"/>
              <a:cs typeface="Times New Roman" pitchFamily="18" charset="0"/>
            </a:endParaRPr>
          </a:p>
        </p:txBody>
      </p:sp>
      <p:sp>
        <p:nvSpPr>
          <p:cNvPr id="6187" name="Oval 43"/>
          <p:cNvSpPr>
            <a:spLocks noChangeArrowheads="1"/>
          </p:cNvSpPr>
          <p:nvPr/>
        </p:nvSpPr>
        <p:spPr bwMode="auto">
          <a:xfrm>
            <a:off x="7115175" y="3810000"/>
            <a:ext cx="2136775" cy="1203325"/>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l-GR">
                <a:latin typeface="Times New Roman" pitchFamily="18" charset="0"/>
                <a:cs typeface="Times New Roman" pitchFamily="18" charset="0"/>
              </a:rPr>
              <a:t>Biomass clearance</a:t>
            </a:r>
            <a:endParaRPr lang="el-GR" altLang="el-GR">
              <a:latin typeface="Times New Roman" pitchFamily="18" charset="0"/>
              <a:cs typeface="Times New Roman" pitchFamily="18" charset="0"/>
            </a:endParaRPr>
          </a:p>
        </p:txBody>
      </p:sp>
      <p:pic>
        <p:nvPicPr>
          <p:cNvPr id="6188" name="Picture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797425"/>
            <a:ext cx="2411413" cy="2060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89" name="Picture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975" y="4797425"/>
            <a:ext cx="2519363" cy="2060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90" name="Picture 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4388" y="4797425"/>
            <a:ext cx="1979612" cy="2060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91" name="Picture 47" descr="huge-heap-o-rubbish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363" y="4797425"/>
            <a:ext cx="2238375" cy="2060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500" fill="hold"/>
                                        <p:tgtEl>
                                          <p:spTgt spid="6150"/>
                                        </p:tgtEl>
                                        <p:attrNameLst>
                                          <p:attrName>ppt_x</p:attrName>
                                        </p:attrNameLst>
                                      </p:cBhvr>
                                      <p:tavLst>
                                        <p:tav tm="0">
                                          <p:val>
                                            <p:strVal val="#ppt_x"/>
                                          </p:val>
                                        </p:tav>
                                        <p:tav tm="100000">
                                          <p:val>
                                            <p:strVal val="#ppt_x"/>
                                          </p:val>
                                        </p:tav>
                                      </p:tavLst>
                                    </p:anim>
                                    <p:anim calcmode="lin" valueType="num">
                                      <p:cBhvr additive="base">
                                        <p:cTn id="8"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32"/>
                                        </p:tgtEl>
                                        <p:attrNameLst>
                                          <p:attrName>style.visibility</p:attrName>
                                        </p:attrNameLst>
                                      </p:cBhvr>
                                      <p:to>
                                        <p:strVal val="visible"/>
                                      </p:to>
                                    </p:set>
                                    <p:anim calcmode="lin" valueType="num">
                                      <p:cBhvr additive="base">
                                        <p:cTn id="13" dur="500" fill="hold"/>
                                        <p:tgtEl>
                                          <p:spTgt spid="8232"/>
                                        </p:tgtEl>
                                        <p:attrNameLst>
                                          <p:attrName>ppt_x</p:attrName>
                                        </p:attrNameLst>
                                      </p:cBhvr>
                                      <p:tavLst>
                                        <p:tav tm="0">
                                          <p:val>
                                            <p:strVal val="#ppt_x"/>
                                          </p:val>
                                        </p:tav>
                                        <p:tav tm="100000">
                                          <p:val>
                                            <p:strVal val="#ppt_x"/>
                                          </p:val>
                                        </p:tav>
                                      </p:tavLst>
                                    </p:anim>
                                    <p:anim calcmode="lin" valueType="num">
                                      <p:cBhvr additive="base">
                                        <p:cTn id="14" dur="500" fill="hold"/>
                                        <p:tgtEl>
                                          <p:spTgt spid="823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500" fill="hold"/>
                                        <p:tgtEl>
                                          <p:spTgt spid="6150"/>
                                        </p:tgtEl>
                                        <p:attrNameLst>
                                          <p:attrName>ppt_x</p:attrName>
                                        </p:attrNameLst>
                                      </p:cBhvr>
                                      <p:tavLst>
                                        <p:tav tm="0">
                                          <p:val>
                                            <p:strVal val="#ppt_x"/>
                                          </p:val>
                                        </p:tav>
                                        <p:tav tm="100000">
                                          <p:val>
                                            <p:strVal val="#ppt_x"/>
                                          </p:val>
                                        </p:tav>
                                      </p:tavLst>
                                    </p:anim>
                                    <p:anim calcmode="lin" valueType="num">
                                      <p:cBhvr additive="base">
                                        <p:cTn id="20" dur="500" fill="hold"/>
                                        <p:tgtEl>
                                          <p:spTgt spid="615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232"/>
                                        </p:tgtEl>
                                        <p:attrNameLst>
                                          <p:attrName>style.visibility</p:attrName>
                                        </p:attrNameLst>
                                      </p:cBhvr>
                                      <p:to>
                                        <p:strVal val="visible"/>
                                      </p:to>
                                    </p:set>
                                    <p:anim calcmode="lin" valueType="num">
                                      <p:cBhvr additive="base">
                                        <p:cTn id="23" dur="500" fill="hold"/>
                                        <p:tgtEl>
                                          <p:spTgt spid="8232"/>
                                        </p:tgtEl>
                                        <p:attrNameLst>
                                          <p:attrName>ppt_x</p:attrName>
                                        </p:attrNameLst>
                                      </p:cBhvr>
                                      <p:tavLst>
                                        <p:tav tm="0">
                                          <p:val>
                                            <p:strVal val="#ppt_x"/>
                                          </p:val>
                                        </p:tav>
                                        <p:tav tm="100000">
                                          <p:val>
                                            <p:strVal val="#ppt_x"/>
                                          </p:val>
                                        </p:tav>
                                      </p:tavLst>
                                    </p:anim>
                                    <p:anim calcmode="lin" valueType="num">
                                      <p:cBhvr additive="base">
                                        <p:cTn id="24" dur="500" fill="hold"/>
                                        <p:tgtEl>
                                          <p:spTgt spid="823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156"/>
                                        </p:tgtEl>
                                        <p:attrNameLst>
                                          <p:attrName>style.visibility</p:attrName>
                                        </p:attrNameLst>
                                      </p:cBhvr>
                                      <p:to>
                                        <p:strVal val="visible"/>
                                      </p:to>
                                    </p:set>
                                    <p:anim calcmode="lin" valueType="num">
                                      <p:cBhvr additive="base">
                                        <p:cTn id="35" dur="500" fill="hold"/>
                                        <p:tgtEl>
                                          <p:spTgt spid="6156"/>
                                        </p:tgtEl>
                                        <p:attrNameLst>
                                          <p:attrName>ppt_x</p:attrName>
                                        </p:attrNameLst>
                                      </p:cBhvr>
                                      <p:tavLst>
                                        <p:tav tm="0">
                                          <p:val>
                                            <p:strVal val="#ppt_x"/>
                                          </p:val>
                                        </p:tav>
                                        <p:tav tm="100000">
                                          <p:val>
                                            <p:strVal val="#ppt_x"/>
                                          </p:val>
                                        </p:tav>
                                      </p:tavLst>
                                    </p:anim>
                                    <p:anim calcmode="lin" valueType="num">
                                      <p:cBhvr additive="base">
                                        <p:cTn id="36"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6188"/>
                                        </p:tgtEl>
                                        <p:attrNameLst>
                                          <p:attrName>style.visibility</p:attrName>
                                        </p:attrNameLst>
                                      </p:cBhvr>
                                      <p:to>
                                        <p:strVal val="visible"/>
                                      </p:to>
                                    </p:set>
                                    <p:animEffect transition="in" filter="dissolve">
                                      <p:cBhvr>
                                        <p:cTn id="41" dur="500"/>
                                        <p:tgtEl>
                                          <p:spTgt spid="618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185"/>
                                        </p:tgtEl>
                                        <p:attrNameLst>
                                          <p:attrName>style.visibility</p:attrName>
                                        </p:attrNameLst>
                                      </p:cBhvr>
                                      <p:to>
                                        <p:strVal val="visible"/>
                                      </p:to>
                                    </p:set>
                                    <p:anim calcmode="lin" valueType="num">
                                      <p:cBhvr additive="base">
                                        <p:cTn id="46" dur="500" fill="hold"/>
                                        <p:tgtEl>
                                          <p:spTgt spid="6185"/>
                                        </p:tgtEl>
                                        <p:attrNameLst>
                                          <p:attrName>ppt_x</p:attrName>
                                        </p:attrNameLst>
                                      </p:cBhvr>
                                      <p:tavLst>
                                        <p:tav tm="0">
                                          <p:val>
                                            <p:strVal val="#ppt_x"/>
                                          </p:val>
                                        </p:tav>
                                        <p:tav tm="100000">
                                          <p:val>
                                            <p:strVal val="#ppt_x"/>
                                          </p:val>
                                        </p:tav>
                                      </p:tavLst>
                                    </p:anim>
                                    <p:anim calcmode="lin" valueType="num">
                                      <p:cBhvr additive="base">
                                        <p:cTn id="47" dur="500" fill="hold"/>
                                        <p:tgtEl>
                                          <p:spTgt spid="6185"/>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6189"/>
                                        </p:tgtEl>
                                        <p:attrNameLst>
                                          <p:attrName>style.visibility</p:attrName>
                                        </p:attrNameLst>
                                      </p:cBhvr>
                                      <p:to>
                                        <p:strVal val="visible"/>
                                      </p:to>
                                    </p:set>
                                    <p:animEffect transition="in" filter="dissolve">
                                      <p:cBhvr>
                                        <p:cTn id="52" dur="500"/>
                                        <p:tgtEl>
                                          <p:spTgt spid="618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186"/>
                                        </p:tgtEl>
                                        <p:attrNameLst>
                                          <p:attrName>style.visibility</p:attrName>
                                        </p:attrNameLst>
                                      </p:cBhvr>
                                      <p:to>
                                        <p:strVal val="visible"/>
                                      </p:to>
                                    </p:set>
                                    <p:anim calcmode="lin" valueType="num">
                                      <p:cBhvr additive="base">
                                        <p:cTn id="57" dur="500" fill="hold"/>
                                        <p:tgtEl>
                                          <p:spTgt spid="6186"/>
                                        </p:tgtEl>
                                        <p:attrNameLst>
                                          <p:attrName>ppt_x</p:attrName>
                                        </p:attrNameLst>
                                      </p:cBhvr>
                                      <p:tavLst>
                                        <p:tav tm="0">
                                          <p:val>
                                            <p:strVal val="#ppt_x"/>
                                          </p:val>
                                        </p:tav>
                                        <p:tav tm="100000">
                                          <p:val>
                                            <p:strVal val="#ppt_x"/>
                                          </p:val>
                                        </p:tav>
                                      </p:tavLst>
                                    </p:anim>
                                    <p:anim calcmode="lin" valueType="num">
                                      <p:cBhvr additive="base">
                                        <p:cTn id="58" dur="500" fill="hold"/>
                                        <p:tgtEl>
                                          <p:spTgt spid="6186"/>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6191"/>
                                        </p:tgtEl>
                                        <p:attrNameLst>
                                          <p:attrName>style.visibility</p:attrName>
                                        </p:attrNameLst>
                                      </p:cBhvr>
                                      <p:to>
                                        <p:strVal val="visible"/>
                                      </p:to>
                                    </p:set>
                                    <p:animEffect transition="in" filter="dissolve">
                                      <p:cBhvr>
                                        <p:cTn id="63" dur="500"/>
                                        <p:tgtEl>
                                          <p:spTgt spid="619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6187"/>
                                        </p:tgtEl>
                                        <p:attrNameLst>
                                          <p:attrName>style.visibility</p:attrName>
                                        </p:attrNameLst>
                                      </p:cBhvr>
                                      <p:to>
                                        <p:strVal val="visible"/>
                                      </p:to>
                                    </p:set>
                                    <p:anim calcmode="lin" valueType="num">
                                      <p:cBhvr additive="base">
                                        <p:cTn id="68" dur="500" fill="hold"/>
                                        <p:tgtEl>
                                          <p:spTgt spid="6187"/>
                                        </p:tgtEl>
                                        <p:attrNameLst>
                                          <p:attrName>ppt_x</p:attrName>
                                        </p:attrNameLst>
                                      </p:cBhvr>
                                      <p:tavLst>
                                        <p:tav tm="0">
                                          <p:val>
                                            <p:strVal val="#ppt_x"/>
                                          </p:val>
                                        </p:tav>
                                        <p:tav tm="100000">
                                          <p:val>
                                            <p:strVal val="#ppt_x"/>
                                          </p:val>
                                        </p:tav>
                                      </p:tavLst>
                                    </p:anim>
                                    <p:anim calcmode="lin" valueType="num">
                                      <p:cBhvr additive="base">
                                        <p:cTn id="69" dur="500" fill="hold"/>
                                        <p:tgtEl>
                                          <p:spTgt spid="6187"/>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6190"/>
                                        </p:tgtEl>
                                        <p:attrNameLst>
                                          <p:attrName>style.visibility</p:attrName>
                                        </p:attrNameLst>
                                      </p:cBhvr>
                                      <p:to>
                                        <p:strVal val="visible"/>
                                      </p:to>
                                    </p:set>
                                    <p:animEffect transition="in" filter="dissolve">
                                      <p:cBhvr>
                                        <p:cTn id="74" dur="500"/>
                                        <p:tgtEl>
                                          <p:spTgt spid="6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0" grpId="1"/>
      <p:bldP spid="6156" grpId="0" animBg="1"/>
      <p:bldGraphic spid="2" grpId="0">
        <p:bldAsOne/>
      </p:bldGraphic>
      <p:bldP spid="6185" grpId="0" animBg="1"/>
      <p:bldP spid="6186" grpId="0" animBg="1"/>
      <p:bldP spid="618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parnassos tr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0"/>
            <a:ext cx="123634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WordArt 7"/>
          <p:cNvSpPr>
            <a:spLocks noChangeArrowheads="1" noChangeShapeType="1" noTextEdit="1"/>
          </p:cNvSpPr>
          <p:nvPr/>
        </p:nvSpPr>
        <p:spPr bwMode="auto">
          <a:xfrm>
            <a:off x="1763713" y="5516563"/>
            <a:ext cx="6048375" cy="933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l-GR" sz="3200" kern="10">
                <a:solidFill>
                  <a:srgbClr val="336699"/>
                </a:solidFill>
                <a:effectLst>
                  <a:outerShdw dist="45791" dir="2021404" algn="ctr" rotWithShape="0">
                    <a:srgbClr val="B2B2B2">
                      <a:alpha val="79999"/>
                    </a:srgbClr>
                  </a:outerShdw>
                </a:effectLst>
                <a:latin typeface="Times New Roman"/>
                <a:cs typeface="Times New Roman"/>
              </a:rPr>
              <a:t>Thank you for your attention</a:t>
            </a:r>
          </a:p>
          <a:p>
            <a:pPr algn="ctr"/>
            <a:r>
              <a:rPr lang="el-GR" sz="3200" kern="10">
                <a:solidFill>
                  <a:srgbClr val="336699"/>
                </a:solidFill>
                <a:effectLst>
                  <a:outerShdw dist="45791" dir="2021404" algn="ctr" rotWithShape="0">
                    <a:srgbClr val="B2B2B2">
                      <a:alpha val="79999"/>
                    </a:srgbClr>
                  </a:outerShdw>
                </a:effectLst>
                <a:latin typeface="Times New Roman"/>
                <a:cs typeface="Times New Roman"/>
              </a:rPr>
              <a:t>Ευχαριστούμε για την προσοχή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604</TotalTime>
  <Words>287</Words>
  <Application>Microsoft Office PowerPoint</Application>
  <PresentationFormat>On-screen Show (4:3)</PresentationFormat>
  <Paragraphs>84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Times New Roman</vt:lpstr>
      <vt:lpstr>Andalus</vt:lpstr>
      <vt:lpstr>Προεπιλεγμένη σχεδίαση</vt:lpstr>
      <vt:lpstr>PowerPoint Presentation</vt:lpstr>
      <vt:lpstr>PowerPoint Presentation</vt:lpstr>
      <vt:lpstr>Aim &amp; Methodology</vt:lpstr>
      <vt:lpstr>PowerPoint Presentation</vt:lpstr>
      <vt:lpstr>ESD for fire risk management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risks at Parnassos National Park</dc:title>
  <dc:creator>kpn</dc:creator>
  <cp:lastModifiedBy>vasilis</cp:lastModifiedBy>
  <cp:revision>82</cp:revision>
  <dcterms:created xsi:type="dcterms:W3CDTF">2014-07-12T17:22:14Z</dcterms:created>
  <dcterms:modified xsi:type="dcterms:W3CDTF">2014-10-21T12:06:11Z</dcterms:modified>
</cp:coreProperties>
</file>